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90" r:id="rId1"/>
  </p:sldMasterIdLst>
  <p:notesMasterIdLst>
    <p:notesMasterId r:id="rId17"/>
  </p:notesMasterIdLst>
  <p:sldIdLst>
    <p:sldId id="270" r:id="rId2"/>
    <p:sldId id="268" r:id="rId3"/>
    <p:sldId id="267" r:id="rId4"/>
    <p:sldId id="269" r:id="rId5"/>
    <p:sldId id="265" r:id="rId6"/>
    <p:sldId id="266" r:id="rId7"/>
    <p:sldId id="257" r:id="rId8"/>
    <p:sldId id="258" r:id="rId9"/>
    <p:sldId id="259" r:id="rId10"/>
    <p:sldId id="260" r:id="rId11"/>
    <p:sldId id="262" r:id="rId12"/>
    <p:sldId id="271" r:id="rId13"/>
    <p:sldId id="263" r:id="rId14"/>
    <p:sldId id="273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50000"/>
  </p:normalViewPr>
  <p:slideViewPr>
    <p:cSldViewPr snapToGrid="0">
      <p:cViewPr varScale="1">
        <p:scale>
          <a:sx n="59" d="100"/>
          <a:sy n="59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AFC5D-E4DA-134C-9774-D9A4E665C463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27660-D54A-014E-AF06-92D994AA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2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7660-D54A-014E-AF06-92D994AAAF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7660-D54A-014E-AF06-92D994AAAF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1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7660-D54A-014E-AF06-92D994AAAF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1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7660-D54A-014E-AF06-92D994AAAF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3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7660-D54A-014E-AF06-92D994AAAF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1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7660-D54A-014E-AF06-92D994AAAF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5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7660-D54A-014E-AF06-92D994AAAFB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0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7660-D54A-014E-AF06-92D994AAAF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6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2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67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74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FDBE9E-D4D3-4AA4-9339-771D8E77BEFE}" type="datetimeFigureOut">
              <a:rPr lang="ru-RU" smtClean="0"/>
              <a:t>02.08.20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482B04-A598-4010-9E89-7232538E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65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microsoft.com/office/2007/relationships/media" Target="file://localhost/Users/macbook/Desktop/&#1055;&#1077;&#776;&#1090;&#1088;%20&#1048;&#1083;&#1100;&#1080;&#1095;%20&#1063;&#1072;&#1080;&#774;&#1082;&#1086;&#1074;&#1089;&#1082;&#1080;&#1080;&#774;-&#1040;&#1076;&#1072;&#1078;&#1080;&#1086;%20&#1080;&#1079;%20&#1073;&#1072;&#1083;&#1077;&#1090;&#1072;%20&#1065;&#1077;&#1083;&#1082;&#1091;&#1085;&#1095;&#1080;&#1082;-kissvk.com.mp3" TargetMode="External"/><Relationship Id="rId2" Type="http://schemas.openxmlformats.org/officeDocument/2006/relationships/audio" Target="file://localhost/Users/macbook/Desktop/&#1055;&#1077;&#776;&#1090;&#1088;%20&#1048;&#1083;&#1100;&#1080;&#1095;%20&#1063;&#1072;&#1080;&#774;&#1082;&#1086;&#1074;&#1089;&#1082;&#1080;&#1080;&#774;-&#1040;&#1076;&#1072;&#1078;&#1080;&#1086;%20&#1080;&#1079;%20&#1073;&#1072;&#1083;&#1077;&#1090;&#1072;%20&#1065;&#1077;&#1083;&#1082;&#1091;&#1085;&#1095;&#1080;&#1082;-kissvk.com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31" y="345232"/>
            <a:ext cx="9610529" cy="2388637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МБдОУ</a:t>
            </a:r>
            <a:r>
              <a:rPr lang="ru-RU" i="1" dirty="0" smtClean="0"/>
              <a:t> №97 «Земляничка»</a:t>
            </a:r>
            <a:br>
              <a:rPr lang="ru-RU" i="1" dirty="0" smtClean="0"/>
            </a:br>
            <a:r>
              <a:rPr lang="ru-RU" i="1" dirty="0" smtClean="0"/>
              <a:t>12 группа Июнь 2020</a:t>
            </a:r>
            <a:br>
              <a:rPr lang="ru-RU" i="1" dirty="0" smtClean="0"/>
            </a:br>
            <a:r>
              <a:rPr lang="ru-RU" i="1" dirty="0" smtClean="0"/>
              <a:t>Город Улан-Удэ</a:t>
            </a:r>
            <a:endParaRPr lang="ru-RU" i="1" dirty="0"/>
          </a:p>
        </p:txBody>
      </p:sp>
      <p:pic>
        <p:nvPicPr>
          <p:cNvPr id="4" name="Picture 4" descr="https://ds167mgn.educhel.ru/uploads/37800/37719/section/815278/zemlianika.png?155222212369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3" y="2506662"/>
            <a:ext cx="39920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13984" y="4348066"/>
            <a:ext cx="3541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Выполнила:</a:t>
            </a:r>
            <a:br>
              <a:rPr lang="ru-RU" sz="2400" dirty="0" smtClean="0"/>
            </a:br>
            <a:r>
              <a:rPr lang="ru-RU" sz="2400" dirty="0" smtClean="0"/>
              <a:t>Воспитатель </a:t>
            </a:r>
            <a:r>
              <a:rPr lang="ru-RU" sz="2400" dirty="0" err="1" smtClean="0"/>
              <a:t>Будникова</a:t>
            </a:r>
            <a:r>
              <a:rPr lang="ru-RU" sz="2400" dirty="0" smtClean="0"/>
              <a:t> Тамара Викторовна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Пётр Ильич Чайковский-Адажио из балета Щелкунчик-kissvk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3429" y="6045200"/>
            <a:ext cx="776514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9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7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12" y="619816"/>
            <a:ext cx="4083147" cy="5444198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t="33664" r="2584" b="17948"/>
          <a:stretch/>
        </p:blipFill>
        <p:spPr>
          <a:xfrm>
            <a:off x="6204857" y="1458687"/>
            <a:ext cx="4985657" cy="34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7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56" y="504050"/>
            <a:ext cx="4484915" cy="542480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8" y="504050"/>
            <a:ext cx="4468713" cy="59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55" y="799675"/>
            <a:ext cx="6377066" cy="4782800"/>
          </a:xfrm>
          <a:prstGeom prst="rect">
            <a:avLst/>
          </a:prstGeom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87" y="799675"/>
            <a:ext cx="3458156" cy="47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21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3000">
        <p15:prstTrans prst="origami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88" y="571339"/>
            <a:ext cx="4470918" cy="5961225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10377" r="3835" b="3181"/>
          <a:stretch/>
        </p:blipFill>
        <p:spPr>
          <a:xfrm>
            <a:off x="544286" y="1415144"/>
            <a:ext cx="4920344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486400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Дугин  Егор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279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379029"/>
            <a:ext cx="8534400" cy="2612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</a:t>
            </a:r>
            <a:endParaRPr lang="ru-RU" dirty="0"/>
          </a:p>
        </p:txBody>
      </p:sp>
      <p:pic>
        <p:nvPicPr>
          <p:cNvPr id="7" name="Изображение 6"/>
          <p:cNvPicPr>
            <a:picLocks/>
          </p:cNvPicPr>
          <p:nvPr/>
        </p:nvPicPr>
        <p:blipFill rotWithShape="1">
          <a:blip r:embed="rId3"/>
          <a:srcRect l="14478" t="7926" r="15251" b="1585"/>
          <a:stretch/>
        </p:blipFill>
        <p:spPr>
          <a:xfrm>
            <a:off x="6725783" y="656157"/>
            <a:ext cx="4985657" cy="4693323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 rotWithShape="1">
          <a:blip r:embed="rId4"/>
          <a:srcRect l="14107" t="7331" r="22322"/>
          <a:stretch/>
        </p:blipFill>
        <p:spPr>
          <a:xfrm>
            <a:off x="606481" y="616008"/>
            <a:ext cx="5100751" cy="5093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481" y="5840420"/>
            <a:ext cx="1158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Таранова</a:t>
            </a:r>
            <a:r>
              <a:rPr lang="ru-RU" sz="3200" dirty="0" smtClean="0"/>
              <a:t>   </a:t>
            </a:r>
            <a:r>
              <a:rPr lang="ru-RU" sz="3200" dirty="0" err="1" smtClean="0"/>
              <a:t>Сарюун</a:t>
            </a:r>
            <a:r>
              <a:rPr lang="ru-RU" sz="3200" dirty="0" smtClean="0"/>
              <a:t>                     </a:t>
            </a:r>
            <a:r>
              <a:rPr lang="ru-RU" sz="3200" dirty="0" err="1" smtClean="0"/>
              <a:t>Таранова</a:t>
            </a:r>
            <a:r>
              <a:rPr lang="ru-RU" sz="3200" dirty="0" smtClean="0"/>
              <a:t> </a:t>
            </a:r>
            <a:r>
              <a:rPr lang="en-US" sz="3200" dirty="0" smtClean="0"/>
              <a:t> </a:t>
            </a:r>
            <a:r>
              <a:rPr lang="ru-RU" sz="3200" dirty="0" err="1" smtClean="0"/>
              <a:t>Арюун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70042" y="5979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91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959" y="248206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4970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3000">
        <p14:vortex dir="r"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5" y="2458097"/>
            <a:ext cx="5516444" cy="41373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988" y="951030"/>
            <a:ext cx="8534400" cy="1507067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>##</a:t>
            </a:r>
            <a:r>
              <a:rPr lang="en-US" sz="4800" b="1" i="1" dirty="0"/>
              <a:t>#</a:t>
            </a:r>
            <a:r>
              <a:rPr lang="ru-RU" sz="4800" b="1" i="1" dirty="0" smtClean="0"/>
              <a:t>Мы вместе сидим дома, знакомимся с произведениями </a:t>
            </a:r>
            <a:r>
              <a:rPr lang="ru-RU" sz="4800" b="1" i="1" dirty="0" err="1" smtClean="0"/>
              <a:t>А.С.Пушкина</a:t>
            </a:r>
            <a:r>
              <a:rPr lang="ru-RU" sz="4800" b="1" i="1" dirty="0" smtClean="0"/>
              <a:t> 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308484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35" y="367020"/>
            <a:ext cx="8343749" cy="6257812"/>
          </a:xfrm>
        </p:spPr>
      </p:pic>
    </p:spTree>
    <p:extLst>
      <p:ext uri="{BB962C8B-B14F-4D97-AF65-F5344CB8AC3E}">
        <p14:creationId xmlns:p14="http://schemas.microsoft.com/office/powerpoint/2010/main" val="30693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282" y="178514"/>
            <a:ext cx="5318449" cy="5846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Уважаемые родители!</a:t>
            </a:r>
            <a:br>
              <a:rPr lang="ru-RU" sz="2400" dirty="0" smtClean="0"/>
            </a:br>
            <a:r>
              <a:rPr lang="ru-RU" sz="2400" dirty="0" smtClean="0"/>
              <a:t>6 июня исполняется 221 год со дня рождения Великого поэта и писателя Александра Сергеевича Пушкина!</a:t>
            </a:r>
            <a:br>
              <a:rPr lang="ru-RU" sz="2400" dirty="0" smtClean="0"/>
            </a:br>
            <a:r>
              <a:rPr lang="ru-RU" sz="2400" dirty="0" smtClean="0"/>
              <a:t>Предлагаю Вам вместе с детьми вспомнить сказки А. С. Пушкина, прочитать уже знакомые произведения или познакомиться с новыми. Можно нарисовать понравившихся героев сказок А.С. Пушкина и поделиться с нами. Так мы сможем развивать в детях любознательность, творчество  через историю наших великих поэтов и писателей!</a:t>
            </a:r>
            <a:endParaRPr lang="ru-RU" sz="2400" dirty="0"/>
          </a:p>
        </p:txBody>
      </p:sp>
      <p:pic>
        <p:nvPicPr>
          <p:cNvPr id="1026" name="Picture 2" descr="https://avatars.mds.yandex.net/get-pdb/1822843/7af57f7c-3869-44b5-840a-7579d1424c2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69" y="178514"/>
            <a:ext cx="4781161" cy="65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7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441666"/>
            <a:ext cx="8455716" cy="6341787"/>
          </a:xfrm>
        </p:spPr>
      </p:pic>
    </p:spTree>
    <p:extLst>
      <p:ext uri="{BB962C8B-B14F-4D97-AF65-F5344CB8AC3E}">
        <p14:creationId xmlns:p14="http://schemas.microsoft.com/office/powerpoint/2010/main" val="366336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78" y="333226"/>
            <a:ext cx="8444204" cy="62589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30" y="3242927"/>
            <a:ext cx="2684663" cy="33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4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75" y="225683"/>
            <a:ext cx="4702241" cy="6269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829" y="576631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7" y="225683"/>
            <a:ext cx="4702240" cy="62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4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3" y="87608"/>
            <a:ext cx="4905507" cy="65406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42" y="87608"/>
            <a:ext cx="4907902" cy="65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23" y="482027"/>
            <a:ext cx="4553565" cy="607142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482028"/>
            <a:ext cx="4811485" cy="6071419"/>
          </a:xfrm>
        </p:spPr>
      </p:pic>
    </p:spTree>
    <p:extLst>
      <p:ext uri="{BB962C8B-B14F-4D97-AF65-F5344CB8AC3E}">
        <p14:creationId xmlns:p14="http://schemas.microsoft.com/office/powerpoint/2010/main" val="266603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52250</TotalTime>
  <Words>41</Words>
  <Application>Microsoft Macintosh PowerPoint</Application>
  <PresentationFormat>Широкоэкранный</PresentationFormat>
  <Paragraphs>17</Paragraphs>
  <Slides>15</Slides>
  <Notes>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3</vt:lpstr>
      <vt:lpstr>Сектор</vt:lpstr>
      <vt:lpstr>МБдОУ №97 «Земляничка» 12 группа Июнь 2020 Город Улан-Удэ</vt:lpstr>
      <vt:lpstr>###Мы вместе сидим дома, знакомимся с произведениями А.С.Пушкина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imtp2773@gmail.com</dc:creator>
  <cp:lastModifiedBy>Пользователь Microsoft Office</cp:lastModifiedBy>
  <cp:revision>49</cp:revision>
  <dcterms:created xsi:type="dcterms:W3CDTF">2020-06-17T18:23:39Z</dcterms:created>
  <dcterms:modified xsi:type="dcterms:W3CDTF">2020-08-29T08:29:28Z</dcterms:modified>
</cp:coreProperties>
</file>