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13"/>
  </p:normalViewPr>
  <p:slideViewPr>
    <p:cSldViewPr snapToGrid="0" snapToObjects="1">
      <p:cViewPr varScale="1">
        <p:scale>
          <a:sx n="121" d="100"/>
          <a:sy n="121" d="100"/>
        </p:scale>
        <p:origin x="20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1/26/22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1/26/22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1/26/22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1/26/22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1/26/22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1/26/22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1/26/22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5AE30-1268-BB4A-A6AA-8661DE7A55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Зимняя  сказка «Колобок-ледяной  бок</a:t>
            </a:r>
            <a:r>
              <a:rPr lang="en-US" dirty="0"/>
              <a:t>.»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8F69651-5F21-7D47-A41C-6124437862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Подготовили</a:t>
            </a:r>
            <a:r>
              <a:rPr lang="en-US" dirty="0"/>
              <a:t> </a:t>
            </a:r>
            <a:r>
              <a:rPr lang="ru-RU" dirty="0"/>
              <a:t>и провели</a:t>
            </a:r>
            <a:r>
              <a:rPr lang="en-US" dirty="0"/>
              <a:t>: </a:t>
            </a:r>
            <a:r>
              <a:rPr lang="ru-RU" dirty="0"/>
              <a:t>дети группы №12</a:t>
            </a:r>
            <a:r>
              <a:rPr lang="en-US" dirty="0"/>
              <a:t>,</a:t>
            </a:r>
            <a:r>
              <a:rPr lang="ru-RU" dirty="0"/>
              <a:t>музыкальный руководитель </a:t>
            </a:r>
            <a:r>
              <a:rPr lang="ru-RU" dirty="0" err="1"/>
              <a:t>Жаровцева</a:t>
            </a:r>
            <a:r>
              <a:rPr lang="ru-RU" dirty="0"/>
              <a:t> Е</a:t>
            </a:r>
            <a:r>
              <a:rPr lang="en-US" dirty="0"/>
              <a:t>.</a:t>
            </a:r>
            <a:r>
              <a:rPr lang="ru-RU" dirty="0"/>
              <a:t>А</a:t>
            </a:r>
            <a:r>
              <a:rPr lang="en-US" dirty="0"/>
              <a:t>,</a:t>
            </a:r>
            <a:r>
              <a:rPr lang="ru-RU" dirty="0"/>
              <a:t>воспитатель </a:t>
            </a:r>
            <a:r>
              <a:rPr lang="ru-RU" dirty="0" err="1"/>
              <a:t>Будникова</a:t>
            </a:r>
            <a:r>
              <a:rPr lang="ru-RU" dirty="0"/>
              <a:t> Т</a:t>
            </a:r>
            <a:r>
              <a:rPr lang="en-US" dirty="0"/>
              <a:t>.</a:t>
            </a:r>
            <a:r>
              <a:rPr lang="ru-RU" dirty="0"/>
              <a:t>В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9C44EB-86B9-5B4C-8EA1-71719014BBC8}"/>
              </a:ext>
            </a:extLst>
          </p:cNvPr>
          <p:cNvSpPr txBox="1"/>
          <p:nvPr/>
        </p:nvSpPr>
        <p:spPr>
          <a:xfrm>
            <a:off x="4369981" y="5773479"/>
            <a:ext cx="734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2022</a:t>
            </a:r>
            <a:r>
              <a:rPr lang="ru-RU" dirty="0">
                <a:solidFill>
                  <a:schemeClr val="bg1"/>
                </a:solidFill>
              </a:rPr>
              <a:t>г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24797F-58E8-5F49-A95D-E0CE7DCFC94C}"/>
              </a:ext>
            </a:extLst>
          </p:cNvPr>
          <p:cNvSpPr txBox="1"/>
          <p:nvPr/>
        </p:nvSpPr>
        <p:spPr>
          <a:xfrm>
            <a:off x="3594539" y="5773479"/>
            <a:ext cx="893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январь </a:t>
            </a:r>
          </a:p>
        </p:txBody>
      </p:sp>
    </p:spTree>
    <p:extLst>
      <p:ext uri="{BB962C8B-B14F-4D97-AF65-F5344CB8AC3E}">
        <p14:creationId xmlns:p14="http://schemas.microsoft.com/office/powerpoint/2010/main" val="3793573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4800080A-9695-1D41-B9F3-E8EFDA57A7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26" t="2475" r="16056"/>
          <a:stretch/>
        </p:blipFill>
        <p:spPr>
          <a:xfrm>
            <a:off x="189186" y="430925"/>
            <a:ext cx="4918842" cy="396416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54D3A1-89D8-3C4B-AEE1-1CA5114314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28" r="18880"/>
          <a:stretch/>
        </p:blipFill>
        <p:spPr>
          <a:xfrm>
            <a:off x="5391807" y="1219200"/>
            <a:ext cx="6390288" cy="548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61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0DFD4C1-CE04-B94F-9E06-BBA6B006D3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04" r="17318"/>
          <a:stretch/>
        </p:blipFill>
        <p:spPr>
          <a:xfrm>
            <a:off x="220718" y="1198181"/>
            <a:ext cx="5791199" cy="531823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DD1F88-9857-0043-98BD-ABAA446112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49" r="18621"/>
          <a:stretch/>
        </p:blipFill>
        <p:spPr>
          <a:xfrm>
            <a:off x="6011917" y="189188"/>
            <a:ext cx="5980386" cy="553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31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392C242-A43D-BD4D-BA07-2061D885E8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31" r="18977"/>
          <a:stretch/>
        </p:blipFill>
        <p:spPr>
          <a:xfrm>
            <a:off x="1019505" y="346841"/>
            <a:ext cx="9375226" cy="628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236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F728F4-1542-E248-A482-3B15A3FA13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49" r="20609" b="5900"/>
          <a:stretch/>
        </p:blipFill>
        <p:spPr>
          <a:xfrm>
            <a:off x="966950" y="525516"/>
            <a:ext cx="9333187" cy="581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55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E7CD69-1A7E-894A-AF88-1B28986B9C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93" r="18017" b="8669"/>
          <a:stretch/>
        </p:blipFill>
        <p:spPr>
          <a:xfrm>
            <a:off x="1429407" y="285174"/>
            <a:ext cx="8713075" cy="624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02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A31C8F-8F91-2847-9355-A7A4449F89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41" r="20172" b="8606"/>
          <a:stretch/>
        </p:blipFill>
        <p:spPr>
          <a:xfrm>
            <a:off x="1093075" y="260994"/>
            <a:ext cx="9438290" cy="621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89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C8887C-8EED-4D4E-9DFA-13E8642E6C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59" r="18965"/>
          <a:stretch/>
        </p:blipFill>
        <p:spPr>
          <a:xfrm>
            <a:off x="1555530" y="157655"/>
            <a:ext cx="8324193" cy="654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1494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</Template>
  <TotalTime>93</TotalTime>
  <Words>31</Words>
  <Application>Microsoft Macintosh PowerPoint</Application>
  <PresentationFormat>Широкоэкранный</PresentationFormat>
  <Paragraphs>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Corbel</vt:lpstr>
      <vt:lpstr>Wingdings 2</vt:lpstr>
      <vt:lpstr>Рамка</vt:lpstr>
      <vt:lpstr>Зимняя  сказка «Колобок-ледяной  бок.»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»Колобок-ледяной бок»</dc:title>
  <dc:creator>Microsoft Office User</dc:creator>
  <cp:lastModifiedBy>Microsoft Office User</cp:lastModifiedBy>
  <cp:revision>11</cp:revision>
  <dcterms:created xsi:type="dcterms:W3CDTF">2022-01-26T06:24:21Z</dcterms:created>
  <dcterms:modified xsi:type="dcterms:W3CDTF">2022-01-26T10:57:49Z</dcterms:modified>
</cp:coreProperties>
</file>