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20"/>
  </p:notesMasterIdLst>
  <p:sldIdLst>
    <p:sldId id="276" r:id="rId2"/>
    <p:sldId id="269" r:id="rId3"/>
    <p:sldId id="275" r:id="rId4"/>
    <p:sldId id="259" r:id="rId5"/>
    <p:sldId id="260" r:id="rId6"/>
    <p:sldId id="262" r:id="rId7"/>
    <p:sldId id="272" r:id="rId8"/>
    <p:sldId id="277" r:id="rId9"/>
    <p:sldId id="267" r:id="rId10"/>
    <p:sldId id="274" r:id="rId11"/>
    <p:sldId id="266" r:id="rId12"/>
    <p:sldId id="265" r:id="rId13"/>
    <p:sldId id="273" r:id="rId14"/>
    <p:sldId id="268" r:id="rId15"/>
    <p:sldId id="263" r:id="rId16"/>
    <p:sldId id="279" r:id="rId17"/>
    <p:sldId id="261" r:id="rId18"/>
    <p:sldId id="27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>
    <p:extLst/>
  </p:cmAuthor>
  <p:cmAuthor id="2" name="Пользователь Microsoft Office" initials="Office [2]" lastIdx="1" clrIdx="1">
    <p:extLst/>
  </p:cmAuthor>
  <p:cmAuthor id="3" name="Пользователь Microsoft Office" initials="Office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06" autoAdjust="0"/>
    <p:restoredTop sz="50063"/>
  </p:normalViewPr>
  <p:slideViewPr>
    <p:cSldViewPr snapToGrid="0">
      <p:cViewPr varScale="1">
        <p:scale>
          <a:sx n="59" d="100"/>
          <a:sy n="59" d="100"/>
        </p:scale>
        <p:origin x="208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9T19:53:23.603" idx="1">
    <p:pos x="7997" y="3275"/>
    <p:text/>
    <p:extLst>
      <p:ext uri="{C676402C-5697-4E1C-873F-D02D1690AC5C}">
        <p15:threadingInfo xmlns:p15="http://schemas.microsoft.com/office/powerpoint/2012/main" timeZoneBias="-480"/>
      </p:ext>
    </p:extLst>
  </p:cm>
  <p:cm authorId="2" dt="2020-07-09T19:53:29.161" idx="1">
    <p:pos x="7985" y="3296"/>
    <p:text/>
    <p:extLst>
      <p:ext uri="{C676402C-5697-4E1C-873F-D02D1690AC5C}">
        <p15:threadingInfo xmlns:p15="http://schemas.microsoft.com/office/powerpoint/2012/main" timeZoneBias="-480"/>
      </p:ext>
    </p:extLst>
  </p:cm>
  <p:cm authorId="3" dt="2020-07-10T12:24:27.195" idx="1">
    <p:pos x="7966" y="33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73192-BC1B-5447-95F6-22C90086066E}" type="datetimeFigureOut">
              <a:rPr lang="ru-RU" smtClean="0"/>
              <a:t>11.07.20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3E23D-166A-C841-ABA4-CDA1B062E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534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785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1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781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8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97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3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62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4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3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23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13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133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04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0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316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3E23D-166A-C841-ABA4-CDA1B062E8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93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D63B-B3AE-C740-9C52-423BF6152659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6090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02B-1D82-9846-9C64-A6987BCE5423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45308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0D28-68B2-354F-8A8B-F88612F79C59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27012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7E81F-D6BB-E54C-9881-6FAA5304685D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60399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7E81F-D6BB-E54C-9881-6FAA5304685D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895490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F644-1B2F-F547-A194-E1703D171AC1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44218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7E81F-D6BB-E54C-9881-6FAA5304685D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24543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7E81F-D6BB-E54C-9881-6FAA5304685D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3345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A12E-0AA8-2B48-ABC7-0C2FDA3D8211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34438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210C-CC92-7546-918A-583198E677D1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2551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45F7-AFC0-6748-B1AA-C71386F46057}" type="datetime1">
              <a:rPr lang="ru-RU" smtClean="0"/>
              <a:t>11.07.20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5399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448E-FDA8-074D-85E7-7C41F72459ED}" type="datetime1">
              <a:rPr lang="ru-RU" smtClean="0"/>
              <a:t>11.07.20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851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B56E-A7A3-5846-98FE-DF47257934EA}" type="datetime1">
              <a:rPr lang="ru-RU" smtClean="0"/>
              <a:t>11.07.20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96466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7E81F-D6BB-E54C-9881-6FAA5304685D}" type="datetime1">
              <a:rPr lang="ru-RU" smtClean="0"/>
              <a:t>11.07.20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4299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D209A-F6C5-144F-A104-D847AF48BA15}" type="datetime1">
              <a:rPr lang="ru-RU" smtClean="0"/>
              <a:t>11.07.20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59426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6C8B-741D-054A-96AE-C3E6C413640C}" type="datetime1">
              <a:rPr lang="ru-RU" smtClean="0"/>
              <a:t>11.07.20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32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7E81F-D6BB-E54C-9881-6FAA5304685D}" type="datetime1">
              <a:rPr lang="ru-RU" smtClean="0"/>
              <a:t>11.07.20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5469ABD-BC01-45D7-804D-6F8642B3B9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0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ransition spd="slow" advClick="0" advTm="5000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comments" Target="../comments/comment1.xml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167mgn.educhel.ru/uploads/37800/37719/section/815278/zemlianika.png?15522221236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9" y="2420720"/>
            <a:ext cx="4129371" cy="45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83029" y="609600"/>
            <a:ext cx="5200951" cy="1811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МБДОУ №97</a:t>
            </a:r>
            <a:r>
              <a:rPr lang="en-US" dirty="0" smtClean="0"/>
              <a:t>”</a:t>
            </a:r>
            <a:r>
              <a:rPr lang="ru-RU" dirty="0" smtClean="0"/>
              <a:t>Земляничка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ru-RU" dirty="0" smtClean="0"/>
              <a:t>г</a:t>
            </a:r>
            <a:r>
              <a:rPr lang="en-US" dirty="0" smtClean="0"/>
              <a:t>.</a:t>
            </a:r>
            <a:r>
              <a:rPr lang="ru-RU" dirty="0" smtClean="0"/>
              <a:t>Улан-Удэ</a:t>
            </a:r>
            <a:br>
              <a:rPr lang="ru-RU" dirty="0" smtClean="0"/>
            </a:br>
            <a:r>
              <a:rPr lang="ru-RU" dirty="0" smtClean="0"/>
              <a:t>12 группа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74229" y="4658288"/>
            <a:ext cx="4275137" cy="8498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Выполнила</a:t>
            </a:r>
            <a:r>
              <a:rPr lang="en-US" sz="2400" dirty="0" smtClean="0"/>
              <a:t>.</a:t>
            </a:r>
            <a:r>
              <a:rPr lang="ru-RU" sz="2400" dirty="0" smtClean="0"/>
              <a:t>Воспитатель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ru-RU" sz="2400" dirty="0" err="1" smtClean="0"/>
              <a:t>Будникова</a:t>
            </a:r>
            <a:r>
              <a:rPr lang="en-US" sz="2400" dirty="0" smtClean="0"/>
              <a:t>.</a:t>
            </a:r>
            <a:r>
              <a:rPr lang="ru-RU" sz="2400" dirty="0" smtClean="0"/>
              <a:t>Т</a:t>
            </a:r>
            <a:r>
              <a:rPr lang="en-US" sz="2400" dirty="0" smtClean="0"/>
              <a:t>.</a:t>
            </a:r>
            <a:r>
              <a:rPr lang="ru-RU" sz="2400" dirty="0" smtClean="0"/>
              <a:t>В 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49685" y="311331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447314" y="666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00" y="6574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hobobo-Volshebniki-Dvora-Leto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6306" y="5083230"/>
            <a:ext cx="812800" cy="812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39886" y="1458686"/>
            <a:ext cx="4426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accent2"/>
                  </a:solidFill>
                </a:ln>
              </a:rPr>
              <a:t>### </a:t>
            </a:r>
            <a:r>
              <a:rPr lang="ru-RU" sz="3200" dirty="0" smtClean="0">
                <a:ln>
                  <a:solidFill>
                    <a:schemeClr val="accent2"/>
                  </a:solidFill>
                </a:ln>
              </a:rPr>
              <a:t>Оставайтесь Дома</a:t>
            </a:r>
            <a:endParaRPr lang="ru-RU" sz="3200" dirty="0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6629" y="5508172"/>
            <a:ext cx="15632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Июнь 2020 г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31387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6" y="373224"/>
            <a:ext cx="7446433" cy="5584825"/>
          </a:xfrm>
        </p:spPr>
      </p:pic>
      <p:sp>
        <p:nvSpPr>
          <p:cNvPr id="5" name="TextBox 4"/>
          <p:cNvSpPr txBox="1"/>
          <p:nvPr/>
        </p:nvSpPr>
        <p:spPr>
          <a:xfrm>
            <a:off x="2052735" y="6288833"/>
            <a:ext cx="51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Ракочий</a:t>
            </a:r>
            <a:r>
              <a:rPr lang="ru-RU" dirty="0" smtClean="0"/>
              <a:t> </a:t>
            </a:r>
            <a:r>
              <a:rPr lang="ru-RU" b="1" i="1" dirty="0" err="1" smtClean="0"/>
              <a:t>Аделина</a:t>
            </a:r>
            <a:r>
              <a:rPr lang="ru-RU" dirty="0" smtClean="0"/>
              <a:t> </a:t>
            </a:r>
            <a:r>
              <a:rPr lang="en-US" dirty="0" smtClean="0"/>
              <a:t>    “</a:t>
            </a:r>
            <a:r>
              <a:rPr lang="ru-RU" dirty="0" smtClean="0"/>
              <a:t>А я с </a:t>
            </a:r>
            <a:r>
              <a:rPr lang="ru-RU" dirty="0" err="1" smtClean="0"/>
              <a:t>дедой</a:t>
            </a:r>
            <a:r>
              <a:rPr lang="ru-RU" dirty="0" smtClean="0"/>
              <a:t> в лес пойду</a:t>
            </a:r>
            <a:r>
              <a:rPr lang="en-US" dirty="0" smtClean="0"/>
              <a:t>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63685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8" b="2534"/>
          <a:stretch/>
        </p:blipFill>
        <p:spPr>
          <a:xfrm rot="16200000">
            <a:off x="2007361" y="-567893"/>
            <a:ext cx="5632578" cy="7726306"/>
          </a:xfrm>
        </p:spPr>
      </p:pic>
      <p:sp>
        <p:nvSpPr>
          <p:cNvPr id="6" name="TextBox 5"/>
          <p:cNvSpPr txBox="1"/>
          <p:nvPr/>
        </p:nvSpPr>
        <p:spPr>
          <a:xfrm>
            <a:off x="1530220" y="6251511"/>
            <a:ext cx="618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Ермакова </a:t>
            </a:r>
            <a:r>
              <a:rPr lang="ru-RU" b="1" i="1" dirty="0" smtClean="0"/>
              <a:t>Лиза</a:t>
            </a:r>
            <a:r>
              <a:rPr lang="en-US" b="1" i="1" dirty="0" smtClean="0"/>
              <a:t>       “</a:t>
            </a:r>
            <a:r>
              <a:rPr lang="ru-RU" b="1" i="1" dirty="0" smtClean="0"/>
              <a:t>Мы на море мечтаем побывать</a:t>
            </a:r>
            <a:r>
              <a:rPr lang="en-US" b="1" i="1" dirty="0" smtClean="0"/>
              <a:t>”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52034153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24" y="180521"/>
            <a:ext cx="2819298" cy="61035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2834" y="6475445"/>
            <a:ext cx="657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Буянтуева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Алтана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8724123" y="1455576"/>
            <a:ext cx="273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«Юрта»</a:t>
            </a:r>
            <a:endParaRPr lang="ru-RU" sz="3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45" y="255165"/>
            <a:ext cx="2777506" cy="6013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326" y="1052622"/>
            <a:ext cx="185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«Шкатулка</a:t>
            </a:r>
            <a:br>
              <a:rPr lang="ru-RU" dirty="0" smtClean="0"/>
            </a:br>
            <a:r>
              <a:rPr lang="ru-RU" dirty="0" smtClean="0"/>
              <a:t>музыкальная»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72657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489" r="9448" b="3137"/>
          <a:stretch/>
        </p:blipFill>
        <p:spPr>
          <a:xfrm rot="16200000">
            <a:off x="2297457" y="-440872"/>
            <a:ext cx="5181598" cy="7358746"/>
          </a:xfrm>
        </p:spPr>
      </p:pic>
      <p:sp>
        <p:nvSpPr>
          <p:cNvPr id="6" name="TextBox 5"/>
          <p:cNvSpPr txBox="1"/>
          <p:nvPr/>
        </p:nvSpPr>
        <p:spPr>
          <a:xfrm>
            <a:off x="2584580" y="6410131"/>
            <a:ext cx="460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Илья</a:t>
            </a:r>
            <a:r>
              <a:rPr lang="en-US" dirty="0"/>
              <a:t> </a:t>
            </a:r>
            <a:r>
              <a:rPr lang="ru-RU" b="1" i="1" dirty="0" smtClean="0"/>
              <a:t>Иванов</a:t>
            </a:r>
            <a:r>
              <a:rPr lang="en-US" b="1" i="1" dirty="0" smtClean="0"/>
              <a:t>       “</a:t>
            </a:r>
            <a:r>
              <a:rPr lang="ru-RU" b="1" i="1" dirty="0" smtClean="0"/>
              <a:t>Вот оно какое лето</a:t>
            </a:r>
            <a:r>
              <a:rPr lang="en-US" b="1" i="1" dirty="0" smtClean="0"/>
              <a:t>”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936492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6071" r="8202" b="10972"/>
          <a:stretch/>
        </p:blipFill>
        <p:spPr>
          <a:xfrm>
            <a:off x="1393371" y="1785257"/>
            <a:ext cx="6200688" cy="3567600"/>
          </a:xfrm>
        </p:spPr>
      </p:pic>
      <p:sp>
        <p:nvSpPr>
          <p:cNvPr id="2" name="TextBox 1"/>
          <p:cNvSpPr txBox="1"/>
          <p:nvPr/>
        </p:nvSpPr>
        <p:spPr>
          <a:xfrm>
            <a:off x="1604865" y="5962261"/>
            <a:ext cx="27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Кристина  Павлова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9673" y="758891"/>
            <a:ext cx="523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“</a:t>
            </a:r>
            <a:r>
              <a:rPr lang="ru-RU" sz="2400" b="1" i="1" dirty="0" smtClean="0"/>
              <a:t>Летом моя семья на даче</a:t>
            </a:r>
            <a:r>
              <a:rPr lang="en-US" sz="2400" b="1" i="1" dirty="0" smtClean="0"/>
              <a:t>”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5954115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652" y="233266"/>
            <a:ext cx="5849426" cy="5789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Семья на даче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65" y="2160588"/>
            <a:ext cx="2183308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2" y="877531"/>
            <a:ext cx="6973078" cy="5229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8963" y="6419461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Норбоева</a:t>
            </a:r>
            <a:r>
              <a:rPr lang="ru-RU" dirty="0" smtClean="0"/>
              <a:t> </a:t>
            </a:r>
            <a:r>
              <a:rPr lang="ru-RU" b="1" i="1" dirty="0" smtClean="0"/>
              <a:t>Ульяна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13997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20470" y="166007"/>
            <a:ext cx="5143500" cy="659674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4" y="239486"/>
            <a:ext cx="5005009" cy="10014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Моя семья на Байкале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88571" y="6036129"/>
            <a:ext cx="2770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Хишектуева</a:t>
            </a:r>
            <a:r>
              <a:rPr lang="ru-RU" sz="2000" dirty="0" smtClean="0"/>
              <a:t> </a:t>
            </a:r>
            <a:r>
              <a:rPr lang="ru-RU" sz="2000" dirty="0" err="1" smtClean="0"/>
              <a:t>Тэмулэн</a:t>
            </a:r>
            <a:r>
              <a:rPr lang="en-US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227703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 r="2684" b="1022"/>
          <a:stretch/>
        </p:blipFill>
        <p:spPr>
          <a:xfrm>
            <a:off x="782832" y="391886"/>
            <a:ext cx="7972674" cy="564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4318" y="6326155"/>
            <a:ext cx="687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Гордеева</a:t>
            </a:r>
            <a:r>
              <a:rPr lang="ru-RU" dirty="0" smtClean="0"/>
              <a:t> </a:t>
            </a:r>
            <a:r>
              <a:rPr lang="ru-RU" dirty="0" err="1" smtClean="0"/>
              <a:t>Юмжана</a:t>
            </a:r>
            <a:r>
              <a:rPr lang="ru-RU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“</a:t>
            </a:r>
            <a:r>
              <a:rPr lang="ru-RU" dirty="0" smtClean="0"/>
              <a:t>Поедем на Байкал</a:t>
            </a:r>
            <a:r>
              <a:rPr lang="en-US" dirty="0" smtClean="0"/>
              <a:t>,</a:t>
            </a:r>
            <a:r>
              <a:rPr lang="ru-RU" dirty="0" smtClean="0"/>
              <a:t>искать там пальмы</a:t>
            </a:r>
            <a:r>
              <a:rPr lang="en-US" dirty="0" smtClean="0"/>
              <a:t>”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68706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61257"/>
            <a:ext cx="9405258" cy="6335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2002971"/>
            <a:ext cx="7006941" cy="923330"/>
          </a:xfrm>
          <a:prstGeom prst="rect">
            <a:avLst/>
          </a:prstGeom>
          <a:solidFill>
            <a:schemeClr val="accent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>
                  <a:solidFill>
                    <a:schemeClr val="accent2"/>
                  </a:solidFill>
                </a:ln>
              </a:rPr>
              <a:t>ВОТ   ОНО   КАКОЕ</a:t>
            </a:r>
            <a:endParaRPr lang="ru-RU" sz="5400" dirty="0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4058" y="3244333"/>
            <a:ext cx="31568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>
                  <a:solidFill>
                    <a:srgbClr val="00B050"/>
                  </a:solidFill>
                </a:ln>
              </a:rPr>
              <a:t>Л Е Т О</a:t>
            </a:r>
            <a:r>
              <a:rPr lang="en-US" sz="3200" dirty="0" smtClean="0">
                <a:ln>
                  <a:solidFill>
                    <a:srgbClr val="00B050"/>
                  </a:solidFill>
                </a:ln>
              </a:rPr>
              <a:t> !!!</a:t>
            </a:r>
            <a:endParaRPr lang="ru-RU" sz="3200" dirty="0">
              <a:ln>
                <a:solidFill>
                  <a:srgbClr val="00B05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7387930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477" y="525625"/>
            <a:ext cx="8596668" cy="780661"/>
          </a:xfrm>
        </p:spPr>
        <p:txBody>
          <a:bodyPr/>
          <a:lstStyle/>
          <a:p>
            <a:r>
              <a:rPr lang="ru-RU" dirty="0" smtClean="0"/>
              <a:t>СКОРО   ЛЕТО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06" y="1455577"/>
            <a:ext cx="3572538" cy="4743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стречаем </a:t>
            </a:r>
            <a:r>
              <a:rPr lang="ru-RU" dirty="0"/>
              <a:t>лето, не выходя из дома</a:t>
            </a:r>
            <a:r>
              <a:rPr lang="ru-RU" dirty="0" smtClean="0"/>
              <a:t>, ведь </a:t>
            </a:r>
            <a:r>
              <a:rPr lang="ru-RU" dirty="0"/>
              <a:t>даже дома нам </a:t>
            </a:r>
            <a:r>
              <a:rPr lang="ru-RU" dirty="0" smtClean="0"/>
              <a:t>не скучно! В </a:t>
            </a:r>
            <a:r>
              <a:rPr lang="ru-RU" dirty="0"/>
              <a:t>условиях самоизоляции мы находимся уже два </a:t>
            </a:r>
            <a:r>
              <a:rPr lang="ru-RU" dirty="0" smtClean="0"/>
              <a:t>месяца . </a:t>
            </a:r>
            <a:br>
              <a:rPr lang="ru-RU" dirty="0" smtClean="0"/>
            </a:br>
            <a:r>
              <a:rPr lang="ru-RU" dirty="0" smtClean="0"/>
              <a:t>Всем </a:t>
            </a:r>
            <a:r>
              <a:rPr lang="ru-RU" dirty="0"/>
              <a:t>детям очень хочется погулять на природе ,побегать с друзьями</a:t>
            </a:r>
            <a:r>
              <a:rPr lang="ru-RU" dirty="0" smtClean="0"/>
              <a:t>. Мы </a:t>
            </a:r>
            <a:r>
              <a:rPr lang="ru-RU" dirty="0"/>
              <a:t>знаем что у каждого ребёнка на это лето большие планы и мечты.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Поэтому </a:t>
            </a:r>
            <a:r>
              <a:rPr lang="ru-RU" dirty="0"/>
              <a:t>предлагаем нарисовать мечты </a:t>
            </a:r>
            <a:r>
              <a:rPr lang="ru-RU" dirty="0" smtClean="0"/>
              <a:t>и поделиться </a:t>
            </a:r>
            <a:r>
              <a:rPr lang="ru-RU" dirty="0"/>
              <a:t>с нами.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22" y="1455577"/>
            <a:ext cx="6504623" cy="514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5723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0" y="531845"/>
            <a:ext cx="9112374" cy="5855413"/>
          </a:xfrm>
        </p:spPr>
      </p:pic>
    </p:spTree>
    <p:extLst>
      <p:ext uri="{BB962C8B-B14F-4D97-AF65-F5344CB8AC3E}">
        <p14:creationId xmlns:p14="http://schemas.microsoft.com/office/powerpoint/2010/main" val="6841428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560388" cy="1320800"/>
          </a:xfrm>
        </p:spPr>
        <p:txBody>
          <a:bodyPr/>
          <a:lstStyle/>
          <a:p>
            <a:r>
              <a:rPr lang="ru-RU" dirty="0" smtClean="0"/>
              <a:t>СКОРО ЛЕТО.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38" y="609600"/>
            <a:ext cx="7350320" cy="5512740"/>
          </a:xfrm>
        </p:spPr>
      </p:pic>
      <p:sp>
        <p:nvSpPr>
          <p:cNvPr id="8" name="TextBox 7"/>
          <p:cNvSpPr txBox="1"/>
          <p:nvPr/>
        </p:nvSpPr>
        <p:spPr>
          <a:xfrm>
            <a:off x="2525437" y="6232850"/>
            <a:ext cx="717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Халбаев</a:t>
            </a:r>
            <a:r>
              <a:rPr lang="ru-RU" dirty="0" smtClean="0"/>
              <a:t>  Руслан   </a:t>
            </a:r>
            <a:r>
              <a:rPr lang="en-US" dirty="0" smtClean="0"/>
              <a:t>“</a:t>
            </a:r>
            <a:r>
              <a:rPr lang="ru-RU" dirty="0" smtClean="0"/>
              <a:t>Всё солнышком согрето</a:t>
            </a:r>
            <a:r>
              <a:rPr lang="en-US" dirty="0" smtClean="0"/>
              <a:t>”</a:t>
            </a:r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95407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33" y="295079"/>
            <a:ext cx="7755295" cy="5816472"/>
          </a:xfrm>
        </p:spPr>
      </p:pic>
      <p:sp>
        <p:nvSpPr>
          <p:cNvPr id="6" name="TextBox 5"/>
          <p:cNvSpPr txBox="1"/>
          <p:nvPr/>
        </p:nvSpPr>
        <p:spPr>
          <a:xfrm>
            <a:off x="1894114" y="6111551"/>
            <a:ext cx="436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/>
              <a:t>Коменданова</a:t>
            </a:r>
            <a:r>
              <a:rPr lang="ru-RU" dirty="0" smtClean="0"/>
              <a:t> </a:t>
            </a:r>
            <a:r>
              <a:rPr lang="ru-RU" dirty="0" err="1" smtClean="0"/>
              <a:t>Дарина</a:t>
            </a:r>
            <a:r>
              <a:rPr lang="en-US" dirty="0" smtClean="0"/>
              <a:t>       “</a:t>
            </a:r>
            <a:r>
              <a:rPr lang="ru-RU" dirty="0" smtClean="0"/>
              <a:t>На поляне</a:t>
            </a:r>
            <a:r>
              <a:rPr lang="en-US" dirty="0" smtClean="0"/>
              <a:t>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2904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1668" r="4876"/>
          <a:stretch/>
        </p:blipFill>
        <p:spPr>
          <a:xfrm>
            <a:off x="7454900" y="193029"/>
            <a:ext cx="4114800" cy="60426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5" y="527661"/>
            <a:ext cx="6224603" cy="46684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1508" y="6305107"/>
            <a:ext cx="410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/>
              <a:t>Гончиков</a:t>
            </a:r>
            <a:r>
              <a:rPr lang="ru-RU" dirty="0" smtClean="0"/>
              <a:t> </a:t>
            </a:r>
            <a:r>
              <a:rPr lang="ru-RU" dirty="0" err="1" smtClean="0"/>
              <a:t>Санжи</a:t>
            </a:r>
            <a:r>
              <a:rPr lang="en-US" dirty="0" smtClean="0"/>
              <a:t> “</a:t>
            </a:r>
            <a:r>
              <a:rPr lang="ru-RU" dirty="0" smtClean="0"/>
              <a:t>Я посажу дерево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86611" y="5196114"/>
            <a:ext cx="334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Бадмаева </a:t>
            </a:r>
            <a:r>
              <a:rPr lang="ru-RU" dirty="0" err="1" smtClean="0"/>
              <a:t>Сэлмэг</a:t>
            </a:r>
            <a:r>
              <a:rPr lang="ru-RU" dirty="0" smtClean="0"/>
              <a:t> </a:t>
            </a:r>
            <a:r>
              <a:rPr lang="en-US" dirty="0" smtClean="0"/>
              <a:t>“</a:t>
            </a:r>
            <a:r>
              <a:rPr lang="ru-RU" dirty="0" smtClean="0"/>
              <a:t>Я мечтаю</a:t>
            </a:r>
            <a:r>
              <a:rPr lang="en-US" dirty="0" smtClean="0"/>
              <a:t>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84637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7242"/>
            <a:ext cx="8596668" cy="674810"/>
          </a:xfrm>
        </p:spPr>
        <p:txBody>
          <a:bodyPr>
            <a:normAutofit/>
          </a:bodyPr>
          <a:lstStyle/>
          <a:p>
            <a:r>
              <a:rPr lang="ru-RU" dirty="0" smtClean="0"/>
              <a:t>На даче.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r="4957" b="17028"/>
          <a:stretch/>
        </p:blipFill>
        <p:spPr>
          <a:xfrm rot="16200000">
            <a:off x="1315722" y="665476"/>
            <a:ext cx="3486333" cy="5116289"/>
          </a:xfrm>
        </p:spPr>
      </p:pic>
      <p:sp>
        <p:nvSpPr>
          <p:cNvPr id="7" name="TextBox 6"/>
          <p:cNvSpPr txBox="1"/>
          <p:nvPr/>
        </p:nvSpPr>
        <p:spPr>
          <a:xfrm>
            <a:off x="576186" y="5270522"/>
            <a:ext cx="4965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Титов</a:t>
            </a:r>
            <a:r>
              <a:rPr lang="ru-RU" dirty="0" smtClean="0"/>
              <a:t> Егор</a:t>
            </a:r>
            <a:r>
              <a:rPr lang="en-US" dirty="0" smtClean="0"/>
              <a:t>     “</a:t>
            </a:r>
            <a:r>
              <a:rPr lang="ru-RU" dirty="0" smtClean="0"/>
              <a:t>А мы с бабой Олей на даче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62" y="133909"/>
            <a:ext cx="3354612" cy="5963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7462" y="6354147"/>
            <a:ext cx="286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ru-RU" dirty="0" smtClean="0"/>
              <a:t>Я в зоопарк пойду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260958" y="6354147"/>
            <a:ext cx="185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Титов Егор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4939562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1009" y="-717020"/>
            <a:ext cx="5293223" cy="7057632"/>
          </a:xfrm>
        </p:spPr>
      </p:pic>
      <p:sp>
        <p:nvSpPr>
          <p:cNvPr id="6" name="TextBox 5"/>
          <p:cNvSpPr txBox="1"/>
          <p:nvPr/>
        </p:nvSpPr>
        <p:spPr>
          <a:xfrm>
            <a:off x="1118804" y="5458408"/>
            <a:ext cx="588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Вика </a:t>
            </a:r>
            <a:r>
              <a:rPr lang="ru-RU" b="1" i="1" dirty="0" err="1" smtClean="0"/>
              <a:t>Сударикова</a:t>
            </a:r>
            <a:r>
              <a:rPr lang="ru-RU" b="1" i="1" dirty="0" smtClean="0"/>
              <a:t>  </a:t>
            </a:r>
            <a:r>
              <a:rPr lang="en-US" b="1" i="1" dirty="0" smtClean="0"/>
              <a:t>“</a:t>
            </a:r>
            <a:r>
              <a:rPr lang="ru-RU" b="1" i="1" dirty="0" smtClean="0"/>
              <a:t>Давайте беречь природу</a:t>
            </a:r>
            <a:r>
              <a:rPr lang="en-US" b="1" i="1" dirty="0" smtClean="0"/>
              <a:t>”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34438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5145" b="2478"/>
          <a:stretch/>
        </p:blipFill>
        <p:spPr>
          <a:xfrm rot="16200000">
            <a:off x="2228464" y="-324242"/>
            <a:ext cx="5029202" cy="7277881"/>
          </a:xfrm>
        </p:spPr>
      </p:pic>
      <p:sp>
        <p:nvSpPr>
          <p:cNvPr id="5" name="TextBox 4"/>
          <p:cNvSpPr txBox="1"/>
          <p:nvPr/>
        </p:nvSpPr>
        <p:spPr>
          <a:xfrm>
            <a:off x="877078" y="6354147"/>
            <a:ext cx="618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Гомбожапов</a:t>
            </a:r>
            <a:r>
              <a:rPr lang="ru-RU" dirty="0" smtClean="0"/>
              <a:t> </a:t>
            </a:r>
            <a:r>
              <a:rPr lang="ru-RU" b="1" i="1" dirty="0" smtClean="0"/>
              <a:t>Вадим</a:t>
            </a:r>
            <a:r>
              <a:rPr lang="en-US" b="1" i="1" dirty="0" smtClean="0"/>
              <a:t>     “</a:t>
            </a:r>
            <a:r>
              <a:rPr lang="ru-RU" b="1" i="1" dirty="0" smtClean="0"/>
              <a:t>А я с папой на рыбалку поеду</a:t>
            </a:r>
            <a:r>
              <a:rPr lang="en-US" b="1" i="1" dirty="0" smtClean="0"/>
              <a:t>”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95058067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25351</TotalTime>
  <Words>215</Words>
  <Application>Microsoft Macintosh PowerPoint</Application>
  <PresentationFormat>Широкоэкранный</PresentationFormat>
  <Paragraphs>50</Paragraphs>
  <Slides>18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Trebuchet MS</vt:lpstr>
      <vt:lpstr>Wingdings 3</vt:lpstr>
      <vt:lpstr>Arial</vt:lpstr>
      <vt:lpstr>Аспект</vt:lpstr>
      <vt:lpstr>МБДОУ №97”Земляничка” г.Улан-Удэ 12 группа.</vt:lpstr>
      <vt:lpstr>СКОРО   ЛЕТО</vt:lpstr>
      <vt:lpstr>Презентация PowerPoint</vt:lpstr>
      <vt:lpstr>СКОРО ЛЕТО.</vt:lpstr>
      <vt:lpstr>Презентация PowerPoint</vt:lpstr>
      <vt:lpstr>Презентация PowerPoint</vt:lpstr>
      <vt:lpstr>На даче.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 на даче</vt:lpstr>
      <vt:lpstr>Моя семья на Байкале.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дома .</dc:title>
  <dc:creator>imtp2773@gmail.com</dc:creator>
  <cp:lastModifiedBy>Пользователь Microsoft Office</cp:lastModifiedBy>
  <cp:revision>96</cp:revision>
  <dcterms:created xsi:type="dcterms:W3CDTF">2020-05-31T07:51:54Z</dcterms:created>
  <dcterms:modified xsi:type="dcterms:W3CDTF">2020-07-26T03:05:42Z</dcterms:modified>
</cp:coreProperties>
</file>