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3"/>
  </p:normalViewPr>
  <p:slideViewPr>
    <p:cSldViewPr snapToGrid="0" snapToObjects="1">
      <p:cViewPr varScale="1">
        <p:scale>
          <a:sx n="120" d="100"/>
          <a:sy n="120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7/20/21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7/20/21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7/20/21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7/20/21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7/20/21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6649A-A400-2D43-8A26-4DF0F6DFA8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6700" dirty="0">
                <a:solidFill>
                  <a:srgbClr val="0070C0"/>
                </a:solidFill>
              </a:rPr>
              <a:t>Игры-головоломки </a:t>
            </a:r>
            <a:br>
              <a:rPr lang="en-US" sz="6700" dirty="0">
                <a:solidFill>
                  <a:srgbClr val="0070C0"/>
                </a:solidFill>
              </a:rPr>
            </a:br>
            <a:r>
              <a:rPr lang="en-US" sz="5300" dirty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ru-RU" sz="4900" dirty="0">
                <a:solidFill>
                  <a:schemeClr val="accent1">
                    <a:lumMod val="75000"/>
                  </a:schemeClr>
                </a:solidFill>
              </a:rPr>
              <a:t>как средство развития пространственных функций у детей</a:t>
            </a:r>
            <a:r>
              <a:rPr lang="en-US" sz="49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ru-RU" sz="49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4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B97BDB-1691-C640-9540-57E998BB43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/>
              <a:t> подготовила и провела</a:t>
            </a:r>
            <a:r>
              <a:rPr lang="en-US" dirty="0"/>
              <a:t>:</a:t>
            </a:r>
            <a:r>
              <a:rPr lang="ru-RU" dirty="0"/>
              <a:t> </a:t>
            </a:r>
            <a:r>
              <a:rPr lang="ru-RU" dirty="0" err="1"/>
              <a:t>будникова</a:t>
            </a:r>
            <a:r>
              <a:rPr lang="en-US" dirty="0"/>
              <a:t>.</a:t>
            </a:r>
            <a:r>
              <a:rPr lang="ru-RU" dirty="0"/>
              <a:t>т</a:t>
            </a:r>
            <a:r>
              <a:rPr lang="en-US" dirty="0"/>
              <a:t>.</a:t>
            </a:r>
            <a:r>
              <a:rPr lang="ru-RU" dirty="0"/>
              <a:t>в</a:t>
            </a:r>
            <a:r>
              <a:rPr lang="en-US" dirty="0"/>
              <a:t>. </a:t>
            </a:r>
            <a:r>
              <a:rPr lang="ru-RU" dirty="0"/>
              <a:t> Дети 12 группы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DBBB2-EB74-F74A-BC77-F8853EE8D3FB}"/>
              </a:ext>
            </a:extLst>
          </p:cNvPr>
          <p:cNvSpPr txBox="1"/>
          <p:nvPr/>
        </p:nvSpPr>
        <p:spPr>
          <a:xfrm>
            <a:off x="5497033" y="5741581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</a:t>
            </a:r>
            <a:r>
              <a:rPr lang="ru-RU" dirty="0"/>
              <a:t>г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28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04F57D-DFB3-0840-B785-1C0C14B7E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6" y="127591"/>
            <a:ext cx="5259991" cy="54651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3936C4-7CEF-A248-8A4B-E15684DC5E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63" r="13321"/>
          <a:stretch/>
        </p:blipFill>
        <p:spPr>
          <a:xfrm>
            <a:off x="6113720" y="0"/>
            <a:ext cx="5231219" cy="509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6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7C3E15-40F7-A041-BFA9-B4BF22AD7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062"/>
          <a:stretch/>
        </p:blipFill>
        <p:spPr>
          <a:xfrm>
            <a:off x="120503" y="0"/>
            <a:ext cx="5450958" cy="55820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05BFDB-1A1E-AC4D-859E-CD57C407A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391" y="0"/>
            <a:ext cx="5143500" cy="558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D4452D-0F28-D842-AD11-F6494F294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44" y="0"/>
            <a:ext cx="5143500" cy="55927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61E449-EE23-1F45-A48B-E19B05A4F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390" y="0"/>
            <a:ext cx="5143500" cy="55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8C54FA-4E22-864B-984C-A296EA896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12" y="0"/>
            <a:ext cx="5143500" cy="55714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871868-1649-9A42-ABC5-75C8FD69D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760"/>
          <a:stretch/>
        </p:blipFill>
        <p:spPr>
          <a:xfrm>
            <a:off x="6480102" y="0"/>
            <a:ext cx="5143500" cy="55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1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DA064D-802B-1343-8C1E-8D94E24B9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22605" cy="55820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5D648B-AA8B-3445-938C-3B7DFE4329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26" r="13528"/>
          <a:stretch/>
        </p:blipFill>
        <p:spPr>
          <a:xfrm>
            <a:off x="5518298" y="0"/>
            <a:ext cx="6145618" cy="558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7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EE102-8735-3448-AC44-94730A41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>
            <a:normAutofit/>
          </a:bodyPr>
          <a:lstStyle/>
          <a:p>
            <a:pPr algn="ctr"/>
            <a:r>
              <a:rPr lang="ru-RU" sz="6000" dirty="0"/>
              <a:t>спасибо за внимание</a:t>
            </a:r>
            <a:r>
              <a:rPr lang="en-US" sz="6000" dirty="0"/>
              <a:t>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958423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33</TotalTime>
  <Words>33</Words>
  <Application>Microsoft Macintosh PowerPoint</Application>
  <PresentationFormat>Широкоэкранный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Impact</vt:lpstr>
      <vt:lpstr>Главное мероприятие</vt:lpstr>
      <vt:lpstr>Игры-головоломки        как средство развития пространственных функций у детей.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Игры-головоломки        как средство развития пространственных функций у детей. </dc:title>
  <dc:creator>Microsoft Office User</dc:creator>
  <cp:lastModifiedBy>Microsoft Office User</cp:lastModifiedBy>
  <cp:revision>4</cp:revision>
  <dcterms:created xsi:type="dcterms:W3CDTF">2021-07-20T00:54:49Z</dcterms:created>
  <dcterms:modified xsi:type="dcterms:W3CDTF">2021-07-20T01:28:29Z</dcterms:modified>
</cp:coreProperties>
</file>