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7" r:id="rId14"/>
    <p:sldId id="268" r:id="rId15"/>
    <p:sldId id="272" r:id="rId16"/>
    <p:sldId id="273" r:id="rId17"/>
    <p:sldId id="266" r:id="rId18"/>
    <p:sldId id="270" r:id="rId19"/>
    <p:sldId id="271" r:id="rId20"/>
    <p:sldId id="26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62E71-2C39-114B-B397-61EEA4C3E295}" type="datetimeFigureOut">
              <a:rPr lang="ru-RU" smtClean="0"/>
              <a:t>30.11.20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CD521-98C4-FD4D-B5E4-1D80988F6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2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ransition spd="med" advClick="0" advTm="3000">
    <p:circl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B8FADD-EF7B-C34D-986A-73DC7DA84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013" y="892885"/>
            <a:ext cx="9245506" cy="21945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000" dirty="0">
                <a:solidFill>
                  <a:srgbClr val="00B050"/>
                </a:solidFill>
              </a:rPr>
              <a:t> ПРОЕКТ – НЕДЕЛИ 23</a:t>
            </a:r>
            <a:r>
              <a:rPr lang="en-US" sz="4000" dirty="0">
                <a:solidFill>
                  <a:srgbClr val="00B050"/>
                </a:solidFill>
              </a:rPr>
              <a:t>.11.20.-</a:t>
            </a:r>
            <a:r>
              <a:rPr lang="ru-RU" sz="4000" dirty="0">
                <a:solidFill>
                  <a:srgbClr val="00B050"/>
                </a:solidFill>
              </a:rPr>
              <a:t> 27</a:t>
            </a:r>
            <a:r>
              <a:rPr lang="en-US" sz="4000" dirty="0">
                <a:solidFill>
                  <a:srgbClr val="00B050"/>
                </a:solidFill>
              </a:rPr>
              <a:t>.11.20.</a:t>
            </a:r>
            <a:r>
              <a:rPr lang="ru-RU" sz="4000" dirty="0">
                <a:solidFill>
                  <a:srgbClr val="00B050"/>
                </a:solidFill>
              </a:rPr>
              <a:t>                  </a:t>
            </a:r>
            <a:r>
              <a:rPr lang="en-US" sz="4000" dirty="0">
                <a:solidFill>
                  <a:srgbClr val="00B050"/>
                </a:solidFill>
              </a:rPr>
              <a:t>              </a:t>
            </a:r>
            <a:r>
              <a:rPr lang="en-US" sz="5200" dirty="0">
                <a:solidFill>
                  <a:srgbClr val="92D050"/>
                </a:solidFill>
              </a:rPr>
              <a:t>“</a:t>
            </a:r>
            <a:r>
              <a:rPr lang="ru-RU" sz="5200" dirty="0">
                <a:solidFill>
                  <a:srgbClr val="92D050"/>
                </a:solidFill>
              </a:rPr>
              <a:t>ДЕНЬ</a:t>
            </a:r>
            <a:r>
              <a:rPr lang="en-US" sz="5200" dirty="0">
                <a:solidFill>
                  <a:srgbClr val="92D050"/>
                </a:solidFill>
              </a:rPr>
              <a:t>  </a:t>
            </a:r>
            <a:r>
              <a:rPr lang="ru-RU" sz="5200" dirty="0">
                <a:solidFill>
                  <a:srgbClr val="92D050"/>
                </a:solidFill>
              </a:rPr>
              <a:t> МАТЕРИ</a:t>
            </a:r>
            <a:r>
              <a:rPr lang="en-US" sz="5200" dirty="0">
                <a:solidFill>
                  <a:srgbClr val="92D050"/>
                </a:solidFill>
              </a:rPr>
              <a:t>”   </a:t>
            </a:r>
            <a:endParaRPr lang="ru-RU" sz="5200" dirty="0">
              <a:solidFill>
                <a:srgbClr val="92D050"/>
              </a:solidFill>
            </a:endParaRPr>
          </a:p>
          <a:p>
            <a:pPr algn="ctr"/>
            <a:endParaRPr lang="en-US" sz="2000" dirty="0">
              <a:solidFill>
                <a:srgbClr val="00B050"/>
              </a:solidFill>
            </a:endParaRPr>
          </a:p>
          <a:p>
            <a:pPr algn="ctr"/>
            <a:r>
              <a:rPr lang="ru-RU" sz="2000" dirty="0">
                <a:solidFill>
                  <a:srgbClr val="00B050"/>
                </a:solidFill>
              </a:rPr>
              <a:t>УЧАСНИКИ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ru-RU" sz="2000" dirty="0">
                <a:solidFill>
                  <a:srgbClr val="00B050"/>
                </a:solidFill>
              </a:rPr>
              <a:t>ДЕТИ</a:t>
            </a:r>
            <a:r>
              <a:rPr lang="en-US" sz="2000" dirty="0">
                <a:solidFill>
                  <a:srgbClr val="00B050"/>
                </a:solidFill>
              </a:rPr>
              <a:t> 12 </a:t>
            </a:r>
            <a:r>
              <a:rPr lang="ru-RU" sz="2000" dirty="0">
                <a:solidFill>
                  <a:srgbClr val="00B050"/>
                </a:solidFill>
              </a:rPr>
              <a:t>ГРУППЫ</a:t>
            </a:r>
            <a:r>
              <a:rPr lang="en-US" sz="2000" dirty="0">
                <a:solidFill>
                  <a:srgbClr val="00B050"/>
                </a:solidFill>
              </a:rPr>
              <a:t>,</a:t>
            </a:r>
            <a:r>
              <a:rPr lang="ru-RU" sz="2000" dirty="0">
                <a:solidFill>
                  <a:srgbClr val="00B050"/>
                </a:solidFill>
              </a:rPr>
              <a:t>МУЗЫКАЛЬНЫЙ РУКОВОДИТЕЛЬ</a:t>
            </a:r>
            <a:r>
              <a:rPr lang="en-US" sz="2000" dirty="0">
                <a:solidFill>
                  <a:srgbClr val="00B050"/>
                </a:solidFill>
              </a:rPr>
              <a:t>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81153-1CD2-F743-B9A1-68EA3333420F}"/>
              </a:ext>
            </a:extLst>
          </p:cNvPr>
          <p:cNvSpPr txBox="1"/>
          <p:nvPr/>
        </p:nvSpPr>
        <p:spPr>
          <a:xfrm>
            <a:off x="7283669" y="4067503"/>
            <a:ext cx="304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ПОДГОТОВИЛА</a:t>
            </a:r>
            <a:r>
              <a:rPr lang="en-US" sz="1400" dirty="0"/>
              <a:t>:</a:t>
            </a:r>
            <a:r>
              <a:rPr lang="ru-RU" sz="1400" dirty="0"/>
              <a:t>БУДНИКОВА</a:t>
            </a:r>
            <a:r>
              <a:rPr lang="en-US" sz="1400" dirty="0"/>
              <a:t> </a:t>
            </a:r>
            <a:r>
              <a:rPr lang="ru-RU" sz="1400" dirty="0"/>
              <a:t>Т</a:t>
            </a:r>
            <a:r>
              <a:rPr lang="en-US" sz="1400" dirty="0"/>
              <a:t>.</a:t>
            </a:r>
            <a:r>
              <a:rPr lang="ru-RU" sz="1400" dirty="0"/>
              <a:t>В</a:t>
            </a:r>
            <a:r>
              <a:rPr lang="en-US" sz="1400" dirty="0"/>
              <a:t>.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A10D7-6E33-5945-957D-E77F75743FF5}"/>
              </a:ext>
            </a:extLst>
          </p:cNvPr>
          <p:cNvSpPr txBox="1"/>
          <p:nvPr/>
        </p:nvSpPr>
        <p:spPr>
          <a:xfrm>
            <a:off x="4151586" y="157655"/>
            <a:ext cx="3605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МБДОУ Детский сад № 97 </a:t>
            </a:r>
            <a:r>
              <a:rPr lang="en-US" sz="1200" dirty="0"/>
              <a:t>“</a:t>
            </a:r>
            <a:r>
              <a:rPr lang="ru-RU" sz="1200" dirty="0"/>
              <a:t>Земляничка</a:t>
            </a:r>
            <a:r>
              <a:rPr lang="en-US" sz="1200" dirty="0"/>
              <a:t>”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669F7-BC8D-8546-8A86-F60C205EC060}"/>
              </a:ext>
            </a:extLst>
          </p:cNvPr>
          <p:cNvSpPr txBox="1"/>
          <p:nvPr/>
        </p:nvSpPr>
        <p:spPr>
          <a:xfrm>
            <a:off x="5507421" y="6411310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2020</a:t>
            </a:r>
            <a:r>
              <a:rPr lang="ru-RU" sz="1200" dirty="0"/>
              <a:t>г</a:t>
            </a:r>
            <a:r>
              <a:rPr lang="en-US" sz="1200" dirty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33466477"/>
      </p:ext>
    </p:extLst>
  </p:cSld>
  <p:clrMapOvr>
    <a:masterClrMapping/>
  </p:clrMapOvr>
  <p:transition spd="med" advClick="0" advTm="3000">
    <p:circle/>
  </p:transition>
  <p:extLst>
    <p:ext uri="{E180D4A7-C9FB-4DFB-919C-405C955672EB}">
      <p14:showEvtLst xmlns:p14="http://schemas.microsoft.com/office/powerpoint/2010/main">
        <p14:playEvt time="17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49428-78A8-E345-A413-B69CC0F4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7906"/>
      </p:ext>
    </p:extLst>
  </p:cSld>
  <p:clrMapOvr>
    <a:masterClrMapping/>
  </p:clrMapOvr>
  <p:transition spd="med" advClick="0" advTm="3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B5CD1A-B5A2-6C4A-A093-756B4194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87412"/>
      </p:ext>
    </p:extLst>
  </p:cSld>
  <p:clrMapOvr>
    <a:masterClrMapping/>
  </p:clrMapOvr>
  <p:transition spd="med" advClick="0" advTm="3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72E65-791F-D240-AB1B-610B3BF9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6891"/>
      </p:ext>
    </p:extLst>
  </p:cSld>
  <p:clrMapOvr>
    <a:masterClrMapping/>
  </p:clrMapOvr>
  <p:transition spd="med" advClick="0" advTm="3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9C11F3-95F8-3444-ADE2-70A353FBE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1657350" y="114300"/>
            <a:ext cx="94297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2455"/>
      </p:ext>
    </p:extLst>
  </p:cSld>
  <p:clrMapOvr>
    <a:masterClrMapping/>
  </p:clrMapOvr>
  <p:transition spd="med" advClick="0" advTm="3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04D037-40B9-044D-A40F-7B3399646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93" y="84083"/>
            <a:ext cx="8891752" cy="66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72339"/>
      </p:ext>
    </p:extLst>
  </p:cSld>
  <p:clrMapOvr>
    <a:masterClrMapping/>
  </p:clrMapOvr>
  <p:transition spd="med" advClick="0" advTm="3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9AFBB-B996-8E42-B4E7-69305D08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6" y="73572"/>
            <a:ext cx="8555420" cy="67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6911"/>
      </p:ext>
    </p:extLst>
  </p:cSld>
  <p:clrMapOvr>
    <a:masterClrMapping/>
  </p:clrMapOvr>
  <p:transition spd="med" advClick="0" advTm="3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53D49-3A19-D74E-A7FF-DCF8CFDF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14" y="0"/>
            <a:ext cx="9489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27818"/>
      </p:ext>
    </p:extLst>
  </p:cSld>
  <p:clrMapOvr>
    <a:masterClrMapping/>
  </p:clrMapOvr>
  <p:transition spd="med" advClick="0" advTm="3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26703-307D-034D-A9B2-093CFC5DF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5" b="24583"/>
          <a:stretch/>
        </p:blipFill>
        <p:spPr>
          <a:xfrm>
            <a:off x="1614488" y="0"/>
            <a:ext cx="934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4134"/>
      </p:ext>
    </p:extLst>
  </p:cSld>
  <p:clrMapOvr>
    <a:masterClrMapping/>
  </p:clrMapOvr>
  <p:transition spd="med" advClick="0" advTm="3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C207E-137B-6B4A-90F0-D8E5EE4A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93" b="7037"/>
          <a:stretch/>
        </p:blipFill>
        <p:spPr>
          <a:xfrm>
            <a:off x="1643063" y="0"/>
            <a:ext cx="9558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7230"/>
      </p:ext>
    </p:extLst>
  </p:cSld>
  <p:clrMapOvr>
    <a:masterClrMapping/>
  </p:clrMapOvr>
  <p:transition spd="med" advClick="0" advTm="3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79E9AE-E423-B345-9810-781EB9DB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" r="10474"/>
          <a:stretch/>
        </p:blipFill>
        <p:spPr>
          <a:xfrm>
            <a:off x="1828801" y="1"/>
            <a:ext cx="945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1211"/>
      </p:ext>
    </p:extLst>
  </p:cSld>
  <p:clrMapOvr>
    <a:masterClrMapping/>
  </p:clrMapOvr>
  <p:transition spd="med" advClick="0" advTm="3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F37CD-E4EB-274A-A514-A1F3DBB4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3571"/>
      </p:ext>
    </p:extLst>
  </p:cSld>
  <p:clrMapOvr>
    <a:masterClrMapping/>
  </p:clrMapOvr>
  <p:transition spd="med" advClick="0" advTm="3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B232B-7725-A14C-87F8-A8FAE49D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67"/>
          <a:stretch/>
        </p:blipFill>
        <p:spPr>
          <a:xfrm>
            <a:off x="1628776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0422"/>
      </p:ext>
    </p:extLst>
  </p:cSld>
  <p:clrMapOvr>
    <a:masterClrMapping/>
  </p:clrMapOvr>
  <p:transition spd="med" advClick="0" advTm="3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8D84B-1FC1-264F-AD98-82DABC3E1BAD}"/>
              </a:ext>
            </a:extLst>
          </p:cNvPr>
          <p:cNvSpPr txBox="1"/>
          <p:nvPr/>
        </p:nvSpPr>
        <p:spPr>
          <a:xfrm>
            <a:off x="2995447" y="2406869"/>
            <a:ext cx="6957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94245216"/>
      </p:ext>
    </p:extLst>
  </p:cSld>
  <p:clrMapOvr>
    <a:masterClrMapping/>
  </p:clrMapOvr>
  <p:transition spd="med" advClick="0" advTm="3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7814E-BF86-A34E-94C4-CBE5AF9D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1540"/>
      </p:ext>
    </p:extLst>
  </p:cSld>
  <p:clrMapOvr>
    <a:masterClrMapping/>
  </p:clrMapOvr>
  <p:transition spd="med" advClick="0" advTm="3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5479D0-A028-314F-A636-CAB4113F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07" y="0"/>
            <a:ext cx="933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99356"/>
      </p:ext>
    </p:extLst>
  </p:cSld>
  <p:clrMapOvr>
    <a:masterClrMapping/>
  </p:clrMapOvr>
  <p:transition spd="med" advClick="0" advTm="3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3C7ED-5F7B-224E-96B7-38640561F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2921"/>
      </p:ext>
    </p:extLst>
  </p:cSld>
  <p:clrMapOvr>
    <a:masterClrMapping/>
  </p:clrMapOvr>
  <p:transition spd="med" advClick="0" advTm="3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81A22-7739-0146-B516-F72124A5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25519"/>
      </p:ext>
    </p:extLst>
  </p:cSld>
  <p:clrMapOvr>
    <a:masterClrMapping/>
  </p:clrMapOvr>
  <p:transition spd="med" advClick="0" advTm="3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409545-94C3-9C45-A628-C4E1A8E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65398"/>
      </p:ext>
    </p:extLst>
  </p:cSld>
  <p:clrMapOvr>
    <a:masterClrMapping/>
  </p:clrMapOvr>
  <p:transition spd="med" advClick="0" advTm="3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F98BF8-1FEF-244D-98A5-75D2F4794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4" y="0"/>
            <a:ext cx="951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75631"/>
      </p:ext>
    </p:extLst>
  </p:cSld>
  <p:clrMapOvr>
    <a:masterClrMapping/>
  </p:clrMapOvr>
  <p:transition spd="med" advClick="0" advTm="3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2A72C-21ED-1148-8922-49F65113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6648"/>
      </p:ext>
    </p:extLst>
  </p:cSld>
  <p:clrMapOvr>
    <a:masterClrMapping/>
  </p:clrMapOvr>
  <p:transition spd="med" advClick="0" advTm="3000">
    <p:circle/>
  </p:transition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1346</TotalTime>
  <Words>45</Words>
  <Application>Microsoft Macintosh PowerPoint</Application>
  <PresentationFormat>Широкоэкранный</PresentationFormat>
  <Paragraphs>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15</cp:revision>
  <cp:lastPrinted>2020-11-30T08:51:57Z</cp:lastPrinted>
  <dcterms:created xsi:type="dcterms:W3CDTF">2020-11-30T05:19:33Z</dcterms:created>
  <dcterms:modified xsi:type="dcterms:W3CDTF">2020-12-01T03:46:13Z</dcterms:modified>
</cp:coreProperties>
</file>