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7945E-3DA7-E14E-A3DD-835061623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354" y="802298"/>
            <a:ext cx="9090838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«мир Головоломок</a:t>
            </a:r>
            <a:r>
              <a:rPr lang="en-US" dirty="0">
                <a:solidFill>
                  <a:srgbClr val="00B0F0"/>
                </a:solidFill>
              </a:rPr>
              <a:t>.</a:t>
            </a:r>
            <a:r>
              <a:rPr lang="ru-RU" dirty="0">
                <a:solidFill>
                  <a:srgbClr val="00B0F0"/>
                </a:solidFill>
              </a:rPr>
              <a:t>Смарт-тренинг для дошкольников</a:t>
            </a:r>
            <a:r>
              <a:rPr lang="en-US" dirty="0">
                <a:solidFill>
                  <a:srgbClr val="00B0F0"/>
                </a:solidFill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99A03A-E265-B942-A0CA-EE2667A47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047" y="3531204"/>
            <a:ext cx="9090837" cy="97762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Подготовила и провела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> Дети Группы №12 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Воспитатель </a:t>
            </a:r>
            <a:r>
              <a:rPr lang="ru-RU" dirty="0" err="1">
                <a:solidFill>
                  <a:srgbClr val="0070C0"/>
                </a:solidFill>
              </a:rPr>
              <a:t>Будникова</a:t>
            </a:r>
            <a:r>
              <a:rPr lang="ru-RU" dirty="0">
                <a:solidFill>
                  <a:srgbClr val="0070C0"/>
                </a:solidFill>
              </a:rPr>
              <a:t> Т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04A7E-12CF-C94A-891E-A4B037C1C28A}"/>
              </a:ext>
            </a:extLst>
          </p:cNvPr>
          <p:cNvSpPr txBox="1"/>
          <p:nvPr/>
        </p:nvSpPr>
        <p:spPr>
          <a:xfrm>
            <a:off x="5358808" y="5816009"/>
            <a:ext cx="74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2022г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73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4889BA-B173-324A-A6E3-EE5A054B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4" y="180754"/>
            <a:ext cx="6180094" cy="5656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6B0588-760D-4C42-B57F-272F8655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042" y="180754"/>
            <a:ext cx="5114260" cy="5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F5ABD-394F-4744-9443-922CBF4E9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" y="95693"/>
            <a:ext cx="6524847" cy="6390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248F0-3DDA-3A42-9D8E-11ECD72B3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8"/>
          <a:stretch/>
        </p:blipFill>
        <p:spPr>
          <a:xfrm>
            <a:off x="6666614" y="95693"/>
            <a:ext cx="5380074" cy="60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566CEF-88B2-B148-9A52-F2C41551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5" y="148854"/>
            <a:ext cx="6025116" cy="57628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2448C5-E078-E743-B8A9-37A768E6C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6" y="148854"/>
            <a:ext cx="5497032" cy="65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8DDB35-6950-2540-8470-623D4BCA8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88"/>
          <a:stretch/>
        </p:blipFill>
        <p:spPr>
          <a:xfrm>
            <a:off x="163033" y="95693"/>
            <a:ext cx="5706140" cy="6251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7E549-CC9B-8F4A-8D24-ADA62E4DF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44" y="95693"/>
            <a:ext cx="5465135" cy="66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7EABB4-EF07-9E4D-8351-34935F10A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5" r="25727"/>
          <a:stretch/>
        </p:blipFill>
        <p:spPr>
          <a:xfrm>
            <a:off x="277236" y="233916"/>
            <a:ext cx="5676997" cy="60499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6480F-262B-1D4A-AEAC-1070D6431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21" t="16" r="10233" b="-16"/>
          <a:stretch/>
        </p:blipFill>
        <p:spPr>
          <a:xfrm>
            <a:off x="6488834" y="106325"/>
            <a:ext cx="5703166" cy="65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E2B73-6448-954E-9663-2258B8AD9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98" t="4033" r="21512" b="-4033"/>
          <a:stretch/>
        </p:blipFill>
        <p:spPr>
          <a:xfrm>
            <a:off x="2317896" y="0"/>
            <a:ext cx="6592187" cy="66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6017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32</TotalTime>
  <Words>24</Words>
  <Application>Microsoft Macintosh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Галерея</vt:lpstr>
      <vt:lpstr>«мир Головоломок.Смарт-тренинг для дошкольников»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4</cp:revision>
  <dcterms:created xsi:type="dcterms:W3CDTF">2022-02-06T10:21:56Z</dcterms:created>
  <dcterms:modified xsi:type="dcterms:W3CDTF">2022-02-06T10:54:43Z</dcterms:modified>
</cp:coreProperties>
</file>