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613"/>
  </p:normalViewPr>
  <p:slideViewPr>
    <p:cSldViewPr snapToGrid="0" snapToObjects="1">
      <p:cViewPr varScale="1">
        <p:scale>
          <a:sx n="120" d="100"/>
          <a:sy n="120" d="100"/>
        </p:scale>
        <p:origin x="25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2/6/22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2/6/22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2/6/22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2/6/22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2/6/22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2/6/22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2/6/22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2/6/22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2/6/22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2/6/22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2/6/22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2/6/22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77945E-3DA7-E14E-A3DD-835061623F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52354" y="802298"/>
            <a:ext cx="9090838" cy="2541431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00B0F0"/>
                </a:solidFill>
              </a:rPr>
              <a:t>«мир Головоломок</a:t>
            </a:r>
            <a:r>
              <a:rPr lang="en-US" dirty="0">
                <a:solidFill>
                  <a:srgbClr val="00B0F0"/>
                </a:solidFill>
              </a:rPr>
              <a:t>.</a:t>
            </a:r>
            <a:r>
              <a:rPr lang="ru-RU" dirty="0">
                <a:solidFill>
                  <a:srgbClr val="00B0F0"/>
                </a:solidFill>
              </a:rPr>
              <a:t>Смарт-тренинг для дошкольников</a:t>
            </a:r>
            <a:r>
              <a:rPr lang="en-US" dirty="0">
                <a:solidFill>
                  <a:srgbClr val="00B0F0"/>
                </a:solidFill>
              </a:rPr>
              <a:t>»</a:t>
            </a:r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A99A03A-E265-B942-A0CA-EE2667A474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48047" y="3531204"/>
            <a:ext cx="9090837" cy="977621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0070C0"/>
                </a:solidFill>
              </a:rPr>
              <a:t>Подготовила и провела</a:t>
            </a:r>
            <a:r>
              <a:rPr lang="en-US" dirty="0">
                <a:solidFill>
                  <a:srgbClr val="0070C0"/>
                </a:solidFill>
              </a:rPr>
              <a:t>: </a:t>
            </a:r>
            <a:r>
              <a:rPr lang="ru-RU" dirty="0">
                <a:solidFill>
                  <a:srgbClr val="0070C0"/>
                </a:solidFill>
              </a:rPr>
              <a:t> Дети Группы №12 </a:t>
            </a:r>
            <a:r>
              <a:rPr lang="en-US" dirty="0">
                <a:solidFill>
                  <a:srgbClr val="0070C0"/>
                </a:solidFill>
              </a:rPr>
              <a:t>, </a:t>
            </a:r>
            <a:r>
              <a:rPr lang="ru-RU" dirty="0">
                <a:solidFill>
                  <a:srgbClr val="0070C0"/>
                </a:solidFill>
              </a:rPr>
              <a:t>Воспитатель </a:t>
            </a:r>
            <a:r>
              <a:rPr lang="ru-RU" dirty="0" err="1">
                <a:solidFill>
                  <a:srgbClr val="0070C0"/>
                </a:solidFill>
              </a:rPr>
              <a:t>Будникова</a:t>
            </a:r>
            <a:r>
              <a:rPr lang="ru-RU" dirty="0">
                <a:solidFill>
                  <a:srgbClr val="0070C0"/>
                </a:solidFill>
              </a:rPr>
              <a:t> Т</a:t>
            </a:r>
            <a:r>
              <a:rPr lang="en-US" dirty="0">
                <a:solidFill>
                  <a:srgbClr val="0070C0"/>
                </a:solidFill>
              </a:rPr>
              <a:t>.</a:t>
            </a:r>
            <a:r>
              <a:rPr lang="ru-RU" dirty="0">
                <a:solidFill>
                  <a:srgbClr val="0070C0"/>
                </a:solidFill>
              </a:rPr>
              <a:t>В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1A04A7E-12CF-C94A-891E-A4B037C1C28A}"/>
              </a:ext>
            </a:extLst>
          </p:cNvPr>
          <p:cNvSpPr txBox="1"/>
          <p:nvPr/>
        </p:nvSpPr>
        <p:spPr>
          <a:xfrm>
            <a:off x="5358808" y="5816009"/>
            <a:ext cx="7442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2022г</a:t>
            </a:r>
            <a:r>
              <a:rPr lang="en-US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77366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84889BA-B173-324A-A6E3-EE5A054B99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014" y="180754"/>
            <a:ext cx="6180094" cy="565652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66B0588-760D-4C42-B57F-272F865511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1042" y="180754"/>
            <a:ext cx="5114260" cy="5890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8994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DDF5ABD-394F-4744-9443-922CBF4E93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767" y="95693"/>
            <a:ext cx="6524847" cy="639016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9B248F0-3DDA-3A42-9D8E-11ECD72B3FC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318"/>
          <a:stretch/>
        </p:blipFill>
        <p:spPr>
          <a:xfrm>
            <a:off x="6666614" y="95693"/>
            <a:ext cx="5380074" cy="6049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461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7566CEF-88B2-B148-9A52-F2C4155129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665" y="148854"/>
            <a:ext cx="6025116" cy="576284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62448C5-E078-E743-B8A9-37A768E6C0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4596" y="148854"/>
            <a:ext cx="5497032" cy="6507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9681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98DDB35-6950-2540-8470-623D4BCA86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988"/>
          <a:stretch/>
        </p:blipFill>
        <p:spPr>
          <a:xfrm>
            <a:off x="163033" y="95693"/>
            <a:ext cx="5706140" cy="625194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EB7E549-CC9B-8F4A-8D24-ADA62E4DF0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1944" y="95693"/>
            <a:ext cx="5465135" cy="6624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464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77EABB4-EF07-9E4D-8351-34935F10A7A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985" r="25727"/>
          <a:stretch/>
        </p:blipFill>
        <p:spPr>
          <a:xfrm>
            <a:off x="277236" y="233916"/>
            <a:ext cx="5676997" cy="604992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2A6480F-262B-1D4A-AEAC-1070D64315C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421" t="16" r="10233" b="-16"/>
          <a:stretch/>
        </p:blipFill>
        <p:spPr>
          <a:xfrm>
            <a:off x="6488834" y="106325"/>
            <a:ext cx="5703166" cy="6536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146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D3E2B73-6448-954E-9663-2258B8AD93F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798" t="4033" r="21512" b="-4033"/>
          <a:stretch/>
        </p:blipFill>
        <p:spPr>
          <a:xfrm>
            <a:off x="2317896" y="0"/>
            <a:ext cx="6592187" cy="6613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960173"/>
      </p:ext>
    </p:extLst>
  </p:cSld>
  <p:clrMapOvr>
    <a:masterClrMapping/>
  </p:clrMapOvr>
</p:sld>
</file>

<file path=ppt/theme/theme1.xml><?xml version="1.0" encoding="utf-8"?>
<a:theme xmlns:a="http://schemas.openxmlformats.org/drawingml/2006/main" name="Галерея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Галерея</Template>
  <TotalTime>32</TotalTime>
  <Words>24</Words>
  <Application>Microsoft Macintosh PowerPoint</Application>
  <PresentationFormat>Широкоэкранный</PresentationFormat>
  <Paragraphs>3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0" baseType="lpstr">
      <vt:lpstr>Arial</vt:lpstr>
      <vt:lpstr>Gill Sans MT</vt:lpstr>
      <vt:lpstr>Галерея</vt:lpstr>
      <vt:lpstr>«мир Головоломок.Смарт-тренинг для дошкольников»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4</cp:revision>
  <dcterms:created xsi:type="dcterms:W3CDTF">2022-02-06T10:21:56Z</dcterms:created>
  <dcterms:modified xsi:type="dcterms:W3CDTF">2022-02-06T10:54:43Z</dcterms:modified>
</cp:coreProperties>
</file>