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tiff" ContentType="image/tiff"/>
  <Default Extension="rels" ContentType="application/vnd.openxmlformats-package.relationships+xml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0"/>
  </p:notesMasterIdLst>
  <p:sldIdLst>
    <p:sldId id="269" r:id="rId2"/>
    <p:sldId id="262" r:id="rId3"/>
    <p:sldId id="270" r:id="rId4"/>
    <p:sldId id="271" r:id="rId5"/>
    <p:sldId id="256" r:id="rId6"/>
    <p:sldId id="257" r:id="rId7"/>
    <p:sldId id="258" r:id="rId8"/>
    <p:sldId id="259" r:id="rId9"/>
    <p:sldId id="260" r:id="rId10"/>
    <p:sldId id="261" r:id="rId11"/>
    <p:sldId id="263" r:id="rId12"/>
    <p:sldId id="264" r:id="rId13"/>
    <p:sldId id="266" r:id="rId14"/>
    <p:sldId id="267" r:id="rId15"/>
    <p:sldId id="272" r:id="rId16"/>
    <p:sldId id="274" r:id="rId17"/>
    <p:sldId id="273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4A7CBD5-96AD-3A42-958E-293CE9C34B3C}">
          <p14:sldIdLst>
            <p14:sldId id="269"/>
            <p14:sldId id="262"/>
            <p14:sldId id="270"/>
            <p14:sldId id="271"/>
            <p14:sldId id="256"/>
            <p14:sldId id="257"/>
            <p14:sldId id="258"/>
            <p14:sldId id="259"/>
            <p14:sldId id="260"/>
            <p14:sldId id="261"/>
            <p14:sldId id="263"/>
            <p14:sldId id="264"/>
            <p14:sldId id="266"/>
            <p14:sldId id="267"/>
            <p14:sldId id="272"/>
            <p14:sldId id="274"/>
            <p14:sldId id="273"/>
            <p14:sldId id="275"/>
          </p14:sldIdLst>
        </p14:section>
        <p14:section name="Раздел без заголовка" id="{9A433155-895D-7D45-9EE9-731148F664F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8"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33" autoAdjust="0"/>
    <p:restoredTop sz="50000"/>
  </p:normalViewPr>
  <p:slideViewPr>
    <p:cSldViewPr snapToGrid="0">
      <p:cViewPr varScale="1">
        <p:scale>
          <a:sx n="59" d="100"/>
          <a:sy n="59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4D167-AFA1-3B46-8301-7EBEAF2B94EF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A065B-29D5-4942-8601-53BD66A5C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53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209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172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94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862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355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592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42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900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589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107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547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702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666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055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065B-29D5-4942-8601-53BD66A5C14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37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964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6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337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84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6380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792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032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807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109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908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613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34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544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440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21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73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B7C38-63AC-46C4-A865-B9AD682B1413}" type="datetimeFigureOut">
              <a:rPr lang="ru-RU" smtClean="0"/>
              <a:t>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EB97BA9-B9D2-4217-9B83-05E3FDAA1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59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JPG"/><Relationship Id="rId6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6376"/>
            <a:ext cx="8596668" cy="957943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МБДОУ №97 «Земляничка»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12 группа Июнь 2020 </a:t>
            </a:r>
            <a:b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Город Улан-Удэ </a:t>
            </a:r>
            <a:endParaRPr lang="ru-RU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1632" y="3974841"/>
            <a:ext cx="4572001" cy="220212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Выполнила:</a:t>
            </a:r>
            <a:b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Воспитатель</a:t>
            </a:r>
            <a:b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dirty="0" err="1" smtClean="0">
                <a:latin typeface="Times New Roman" charset="0"/>
                <a:ea typeface="Times New Roman" charset="0"/>
                <a:cs typeface="Times New Roman" charset="0"/>
              </a:rPr>
              <a:t>Будникова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 Тамара Викторовна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4" name="Picture 4" descr="https://ds167mgn.educhel.ru/uploads/37800/37719/section/815278/zemlianika.png?15522221236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154335"/>
            <a:ext cx="4129371" cy="450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57600" y="2353360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r>
              <a:rPr lang="ru-RU" sz="4400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Дети-цве</a:t>
            </a:r>
            <a:r>
              <a:rPr lang="ru-RU" sz="4400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ты</a:t>
            </a:r>
            <a:r>
              <a:rPr lang="en-US" sz="4400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4400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 жизни</a:t>
            </a:r>
            <a:r>
              <a:rPr lang="en-US" sz="4400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.”</a:t>
            </a:r>
            <a:r>
              <a:rPr lang="ru-RU" sz="4400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ru-RU" dirty="0"/>
          </a:p>
        </p:txBody>
      </p:sp>
      <p:pic>
        <p:nvPicPr>
          <p:cNvPr id="7" name="Солнечные Лучики - Детские Песни from backingtracks.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7989" y="5075901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6705" y="783771"/>
            <a:ext cx="3440365" cy="5847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ln>
                  <a:solidFill>
                    <a:schemeClr val="accent2"/>
                  </a:solidFill>
                </a:ln>
              </a:rPr>
              <a:t>### </a:t>
            </a:r>
            <a:r>
              <a:rPr lang="ru-RU" sz="3200" dirty="0" smtClean="0">
                <a:ln>
                  <a:solidFill>
                    <a:schemeClr val="accent2"/>
                  </a:solidFill>
                </a:ln>
              </a:rPr>
              <a:t>Мы Все Дома</a:t>
            </a:r>
            <a:endParaRPr lang="ru-RU" sz="3200" dirty="0">
              <a:ln>
                <a:solidFill>
                  <a:schemeClr val="accent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0805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3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06" y="2096212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588" y="615918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69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08" y="696686"/>
            <a:ext cx="3520191" cy="57912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936171"/>
            <a:ext cx="378822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32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29" y="1226076"/>
            <a:ext cx="3548742" cy="506586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" y="1182533"/>
            <a:ext cx="3657600" cy="5065868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00" y="284174"/>
            <a:ext cx="3657600" cy="504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57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304796"/>
            <a:ext cx="4049486" cy="5595257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750" y="870854"/>
            <a:ext cx="4027714" cy="55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023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9790" y="1207552"/>
            <a:ext cx="6131250" cy="4598437"/>
          </a:xfrm>
          <a:prstGeom prst="rect">
            <a:avLst/>
          </a:prstGeo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6" y="441145"/>
            <a:ext cx="3804707" cy="613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69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1" y="500743"/>
            <a:ext cx="4049485" cy="5617028"/>
          </a:xfrm>
          <a:prstGeom prst="rect">
            <a:avLst/>
          </a:prstGeo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4" y="817485"/>
            <a:ext cx="6062001" cy="481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96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06700"/>
            <a:ext cx="4613123" cy="6270171"/>
          </a:xfrm>
          <a:prstGeom prst="rect">
            <a:avLst/>
          </a:prstGeom>
        </p:spPr>
      </p:pic>
      <p:pic>
        <p:nvPicPr>
          <p:cNvPr id="3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32" y="206700"/>
            <a:ext cx="4702628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5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0" y="447164"/>
            <a:ext cx="4567786" cy="6090382"/>
          </a:xfrm>
          <a:prstGeom prst="rect">
            <a:avLst/>
          </a:prstGeom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20" y="447164"/>
            <a:ext cx="4652211" cy="6090382"/>
          </a:xfrm>
        </p:spPr>
      </p:pic>
    </p:spTree>
    <p:extLst>
      <p:ext uri="{BB962C8B-B14F-4D97-AF65-F5344CB8AC3E}">
        <p14:creationId xmlns:p14="http://schemas.microsoft.com/office/powerpoint/2010/main" val="850867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647" y="1828800"/>
            <a:ext cx="10883295" cy="132080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charset="0"/>
                <a:ea typeface="Times New Roman" charset="0"/>
                <a:cs typeface="Times New Roman" charset="0"/>
              </a:rPr>
              <a:t>С ДНЕМ ЗАШИТЫ ДЕТЕЙ</a:t>
            </a:r>
            <a:endParaRPr lang="ru-RU" sz="6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10220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7" y="235937"/>
            <a:ext cx="4812664" cy="6416887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20900" y="17798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43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ru-RU" dirty="0" smtClean="0"/>
              <a:t>Разноцветные ладошки – девочек и мальчиков</a:t>
            </a:r>
            <a:r>
              <a:rPr lang="en-US" dirty="0" smtClean="0"/>
              <a:t>”</a:t>
            </a:r>
            <a:endParaRPr lang="ru-RU" dirty="0"/>
          </a:p>
        </p:txBody>
      </p:sp>
      <p:pic>
        <p:nvPicPr>
          <p:cNvPr id="1026" name="Picture 2" descr="https://ds05.infourok.ru/uploads/ex/0be4/000660fb-3950f2dd/hello_html_m473c11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3" y="2048621"/>
            <a:ext cx="360376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151" y="1405229"/>
            <a:ext cx="3876481" cy="516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98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696687"/>
            <a:ext cx="3287486" cy="5290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57" y="696687"/>
            <a:ext cx="3701144" cy="52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19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04" y="802433"/>
            <a:ext cx="4303745" cy="5738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83" y="485191"/>
            <a:ext cx="4541676" cy="605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13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0" y="957943"/>
            <a:ext cx="3665826" cy="5377641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84" y="1066799"/>
            <a:ext cx="4119273" cy="51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53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04" y="1692355"/>
            <a:ext cx="5870888" cy="38814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0" y="790607"/>
            <a:ext cx="4263701" cy="56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20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61" y="961148"/>
            <a:ext cx="3156512" cy="40680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61" y="317286"/>
            <a:ext cx="3369517" cy="5355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7" y="1810237"/>
            <a:ext cx="3416456" cy="450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13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9" y="1558827"/>
            <a:ext cx="3741574" cy="50303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482627"/>
            <a:ext cx="3741574" cy="5106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97" y="312412"/>
            <a:ext cx="3786674" cy="50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14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22372</TotalTime>
  <Words>43</Words>
  <Application>Microsoft Macintosh PowerPoint</Application>
  <PresentationFormat>Широкоэкранный</PresentationFormat>
  <Paragraphs>21</Paragraphs>
  <Slides>18</Slides>
  <Notes>15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Calibri</vt:lpstr>
      <vt:lpstr>Trebuchet MS</vt:lpstr>
      <vt:lpstr>Wingdings 3</vt:lpstr>
      <vt:lpstr>Arial</vt:lpstr>
      <vt:lpstr>Times New Roman</vt:lpstr>
      <vt:lpstr>Грань</vt:lpstr>
      <vt:lpstr>МБДОУ №97 «Земляничка»  12 группа Июнь 2020  Город Улан-Удэ </vt:lpstr>
      <vt:lpstr>Презентация PowerPoint</vt:lpstr>
      <vt:lpstr>“Разноцветные ладошки – девочек и мальчиков”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ДНЕМ ЗАШИТЫ ДЕТЕЙ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imtp2773@gmail.com</dc:creator>
  <cp:lastModifiedBy>Пользователь Microsoft Office</cp:lastModifiedBy>
  <cp:revision>47</cp:revision>
  <dcterms:created xsi:type="dcterms:W3CDTF">2020-06-06T18:41:26Z</dcterms:created>
  <dcterms:modified xsi:type="dcterms:W3CDTF">2020-07-25T03:56:41Z</dcterms:modified>
</cp:coreProperties>
</file>