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4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73" r:id="rId12"/>
  </p:sldIdLst>
  <p:sldSz cx="9144000" cy="5143500" type="screen16x9"/>
  <p:notesSz cx="6858000" cy="9144000"/>
  <p:embeddedFontLst>
    <p:embeddedFont>
      <p:font typeface="Barlow Condensed" pitchFamily="2" charset="0"/>
      <p:regular r:id="rId14"/>
      <p:bold r:id="rId15"/>
      <p:italic r:id="rId16"/>
      <p:boldItalic r:id="rId17"/>
    </p:embeddedFont>
    <p:embeddedFont>
      <p:font typeface="Covered By Your Grace" pitchFamily="2" charset="0"/>
      <p:regular r:id="rId18"/>
    </p:embeddedFont>
    <p:embeddedFont>
      <p:font typeface="Gochi Hand" pitchFamily="2" charset="0"/>
      <p:regular r:id="rId19"/>
    </p:embeddedFont>
    <p:embeddedFont>
      <p:font typeface="Patrick Hand" pitchFamily="2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>
      <p:cViewPr varScale="1">
        <p:scale>
          <a:sx n="159" d="100"/>
          <a:sy n="159" d="100"/>
        </p:scale>
        <p:origin x="280" y="-3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65a5c374d8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65a5c374d8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5a5c374d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5a5c374d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5a5c374d8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5a5c374d8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65a5c374d8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65a5c374d8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5a5c374d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5a5c374d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11983" r="9542"/>
          <a:stretch/>
        </p:blipFill>
        <p:spPr>
          <a:xfrm>
            <a:off x="1038375" y="337225"/>
            <a:ext cx="7249275" cy="46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724831" y="1277975"/>
            <a:ext cx="57801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724825" y="3367525"/>
            <a:ext cx="5780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23153" y="3949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sldNum" idx="12"/>
          </p:nvPr>
        </p:nvSpPr>
        <p:spPr>
          <a:xfrm>
            <a:off x="8472458" y="5297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LANK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96400" y="543000"/>
            <a:ext cx="7951200" cy="4057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187265" y="5588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012950" y="2150850"/>
            <a:ext cx="7153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215400" y="1196777"/>
            <a:ext cx="2616900" cy="24312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l="11651" r="9197"/>
          <a:stretch/>
        </p:blipFill>
        <p:spPr>
          <a:xfrm>
            <a:off x="0" y="427375"/>
            <a:ext cx="6215400" cy="44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541300" y="1599600"/>
            <a:ext cx="1996800" cy="16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52075" y="923875"/>
            <a:ext cx="470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814653" y="92386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683378" y="499617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5914050" y="552624"/>
            <a:ext cx="2877600" cy="3993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31" name="Google Shape;31;p5"/>
          <p:cNvPicPr preferRelativeResize="0"/>
          <p:nvPr/>
        </p:nvPicPr>
        <p:blipFill rotWithShape="1">
          <a:blip r:embed="rId2">
            <a:alphaModFix/>
          </a:blip>
          <a:srcRect l="11651" r="9197"/>
          <a:stretch/>
        </p:blipFill>
        <p:spPr>
          <a:xfrm>
            <a:off x="0" y="351175"/>
            <a:ext cx="6215400" cy="44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079728" y="423417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683378" y="423417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63150" y="827625"/>
            <a:ext cx="511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793025" y="1617150"/>
            <a:ext cx="4335300" cy="264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084425" y="1400325"/>
            <a:ext cx="2442300" cy="28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l="9202" r="9793"/>
          <a:stretch/>
        </p:blipFill>
        <p:spPr>
          <a:xfrm>
            <a:off x="2884975" y="234613"/>
            <a:ext cx="3377525" cy="4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254850" y="487100"/>
            <a:ext cx="2616900" cy="4176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45753" y="31904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189003" y="319054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/>
          <p:nvPr/>
        </p:nvSpPr>
        <p:spPr>
          <a:xfrm>
            <a:off x="6275725" y="507525"/>
            <a:ext cx="2616900" cy="417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232240" y="3829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311700" y="826025"/>
            <a:ext cx="2507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480650" y="2332750"/>
            <a:ext cx="2205600" cy="19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2"/>
          </p:nvPr>
        </p:nvSpPr>
        <p:spPr>
          <a:xfrm>
            <a:off x="3452925" y="1152475"/>
            <a:ext cx="2393100" cy="3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3"/>
          </p:nvPr>
        </p:nvSpPr>
        <p:spPr>
          <a:xfrm>
            <a:off x="6461225" y="1017725"/>
            <a:ext cx="231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 rotWithShape="1">
          <a:blip r:embed="rId2">
            <a:alphaModFix/>
          </a:blip>
          <a:srcRect l="9202" r="9793"/>
          <a:stretch/>
        </p:blipFill>
        <p:spPr>
          <a:xfrm>
            <a:off x="3037375" y="234613"/>
            <a:ext cx="3377525" cy="4674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407250" y="4871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779550" y="857250"/>
            <a:ext cx="1867200" cy="17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3522489" y="811586"/>
            <a:ext cx="2467500" cy="33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06503" y="214192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214453" y="31905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ONE_COLUMN_TEXT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76300" y="160725"/>
            <a:ext cx="6133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/>
          <p:nvPr/>
        </p:nvSpPr>
        <p:spPr>
          <a:xfrm>
            <a:off x="407250" y="487099"/>
            <a:ext cx="3035700" cy="417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pic>
        <p:nvPicPr>
          <p:cNvPr id="74" name="Google Shape;7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559875" y="1695175"/>
            <a:ext cx="2814600" cy="16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body" idx="1"/>
          </p:nvPr>
        </p:nvSpPr>
        <p:spPr>
          <a:xfrm>
            <a:off x="4136275" y="1256575"/>
            <a:ext cx="38034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507503" y="34604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 rotWithShape="1">
          <a:blip r:embed="rId2">
            <a:alphaModFix/>
          </a:blip>
          <a:srcRect l="12133" r="11460"/>
          <a:stretch/>
        </p:blipFill>
        <p:spPr>
          <a:xfrm rot="-10611943">
            <a:off x="871676" y="523612"/>
            <a:ext cx="7598076" cy="40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 rot="182176">
            <a:off x="1723868" y="838705"/>
            <a:ext cx="6003628" cy="32685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3" name="Google Shape;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53" y="487092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331050" y="334702"/>
            <a:ext cx="2616900" cy="2431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04775" dir="36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>
              <a:latin typeface="Covered By Your Grace"/>
              <a:ea typeface="Covered By Your Grace"/>
              <a:cs typeface="Covered By Your Grace"/>
              <a:sym typeface="Covered By Your Grace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8" name="Google Shape;8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262178" y="161404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362053" y="4"/>
            <a:ext cx="769474" cy="76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●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55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Patrick Hand"/>
              <a:buChar char="○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556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Patrick Hand"/>
              <a:buChar char="■"/>
              <a:defRPr sz="2000"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47352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100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875D828-D14F-BB46-81A7-702455351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642" y="858253"/>
            <a:ext cx="3031958" cy="35693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B8262C-1549-1E49-B506-77BA1C238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26"/>
          <a:stretch/>
        </p:blipFill>
        <p:spPr>
          <a:xfrm>
            <a:off x="3336759" y="489283"/>
            <a:ext cx="5807242" cy="47584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5CC6A-3506-2048-8307-18EE66E14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135" b="4596"/>
          <a:stretch/>
        </p:blipFill>
        <p:spPr>
          <a:xfrm>
            <a:off x="-1" y="876298"/>
            <a:ext cx="3336759" cy="43714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"/>
          <p:cNvSpPr txBox="1">
            <a:spLocks noGrp="1"/>
          </p:cNvSpPr>
          <p:nvPr>
            <p:ph type="title"/>
          </p:nvPr>
        </p:nvSpPr>
        <p:spPr>
          <a:xfrm>
            <a:off x="935025" y="1328300"/>
            <a:ext cx="7118400" cy="27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dirty="0">
                <a:solidFill>
                  <a:srgbClr val="0070C0"/>
                </a:solidFill>
              </a:rPr>
              <a:t>Спасибо</a:t>
            </a:r>
            <a:br>
              <a:rPr lang="ru-RU" dirty="0"/>
            </a:br>
            <a:r>
              <a:rPr lang="ru-RU" sz="6000" dirty="0">
                <a:solidFill>
                  <a:srgbClr val="0070C0"/>
                </a:solidFill>
              </a:rPr>
              <a:t>за внимание!</a:t>
            </a:r>
            <a:endParaRPr sz="6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347103" y="1239454"/>
            <a:ext cx="769474" cy="7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082988-69D5-1343-BC1C-8E12A734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989" y="761998"/>
            <a:ext cx="2614863" cy="34891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9832CE-72DF-E34B-808E-7DC5E9E8B9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64" r="11871"/>
          <a:stretch/>
        </p:blipFill>
        <p:spPr>
          <a:xfrm>
            <a:off x="6436440" y="1700463"/>
            <a:ext cx="2590800" cy="31763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B43C72-A506-0548-A90C-C5E98EE90D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649" t="16733" r="15380" b="7056"/>
          <a:stretch/>
        </p:blipFill>
        <p:spPr>
          <a:xfrm>
            <a:off x="357391" y="689811"/>
            <a:ext cx="2671010" cy="36977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4D7016-44F1-DA4C-8867-FB9BCD932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1" b="13607"/>
          <a:stretch/>
        </p:blipFill>
        <p:spPr>
          <a:xfrm>
            <a:off x="4038602" y="818147"/>
            <a:ext cx="4022558" cy="40907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6BC7C-3F70-5C4E-B960-8F332C241E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92" t="16881"/>
          <a:stretch/>
        </p:blipFill>
        <p:spPr>
          <a:xfrm>
            <a:off x="553453" y="986589"/>
            <a:ext cx="2823410" cy="35773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F2104B-DBCE-184A-9CBC-8503E6572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6" r="12924"/>
          <a:stretch/>
        </p:blipFill>
        <p:spPr>
          <a:xfrm>
            <a:off x="1078832" y="1082843"/>
            <a:ext cx="3396915" cy="3184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1A80DC-2601-D94D-9893-C587F4D12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3" r="7544" b="21403"/>
          <a:stretch/>
        </p:blipFill>
        <p:spPr>
          <a:xfrm>
            <a:off x="4644188" y="665748"/>
            <a:ext cx="3641559" cy="31201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42C208-E5C6-724F-985E-275CCF87D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19" r="5907"/>
          <a:stretch/>
        </p:blipFill>
        <p:spPr>
          <a:xfrm>
            <a:off x="621630" y="946484"/>
            <a:ext cx="4928937" cy="3611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843F1B-5533-F944-AF31-145180EA1E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8" t="2964" r="2773" b="3001"/>
          <a:stretch/>
        </p:blipFill>
        <p:spPr>
          <a:xfrm>
            <a:off x="6063915" y="1355558"/>
            <a:ext cx="2823411" cy="36415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DC7F40-9B4C-684A-BD63-DEB907B88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46" t="3587" r="3807" b="3158"/>
          <a:stretch/>
        </p:blipFill>
        <p:spPr>
          <a:xfrm>
            <a:off x="745957" y="1042737"/>
            <a:ext cx="3753853" cy="3489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20E416-6EA2-354D-9AF6-425CD3A79F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607"/>
          <a:stretch/>
        </p:blipFill>
        <p:spPr>
          <a:xfrm>
            <a:off x="4555958" y="1042737"/>
            <a:ext cx="3890210" cy="34330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912684-069E-CF4C-A986-789537BA7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7" r="21930" b="7524"/>
          <a:stretch/>
        </p:blipFill>
        <p:spPr>
          <a:xfrm rot="189642">
            <a:off x="2434597" y="784860"/>
            <a:ext cx="4516011" cy="347311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F25D2-94EB-9545-AEA7-BB0F3B56B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12"/>
          <a:stretch/>
        </p:blipFill>
        <p:spPr>
          <a:xfrm>
            <a:off x="565484" y="882315"/>
            <a:ext cx="5113421" cy="36977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D376CA-D913-9243-9660-BFC3456D1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4" r="8595" b="26238"/>
          <a:stretch/>
        </p:blipFill>
        <p:spPr>
          <a:xfrm>
            <a:off x="5959642" y="1026694"/>
            <a:ext cx="2871538" cy="37939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A06CFF-DBC9-9845-B11F-091213F30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4" t="10293" r="18187"/>
          <a:stretch/>
        </p:blipFill>
        <p:spPr>
          <a:xfrm>
            <a:off x="3184359" y="826168"/>
            <a:ext cx="2791325" cy="37057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026110-2E46-7A49-8D78-685EE62C1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2" y="917408"/>
            <a:ext cx="2919663" cy="35232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7E0E00-3AB9-F747-9595-7E13CE07A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6" t="2495" r="3368" b="2535"/>
          <a:stretch/>
        </p:blipFill>
        <p:spPr>
          <a:xfrm>
            <a:off x="6224337" y="917408"/>
            <a:ext cx="2775284" cy="40987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0159_Bulletin_Board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D42C00"/>
      </a:accent2>
      <a:accent3>
        <a:srgbClr val="FFD966"/>
      </a:accent3>
      <a:accent4>
        <a:srgbClr val="FFD966"/>
      </a:accent4>
      <a:accent5>
        <a:srgbClr val="FFD966"/>
      </a:accent5>
      <a:accent6>
        <a:srgbClr val="FFD966"/>
      </a:accent6>
      <a:hlink>
        <a:srgbClr val="FF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</Words>
  <Application>Microsoft Macintosh PowerPoint</Application>
  <PresentationFormat>Экран (16:9)</PresentationFormat>
  <Paragraphs>1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Patrick Hand</vt:lpstr>
      <vt:lpstr>Gochi Hand</vt:lpstr>
      <vt:lpstr>Arial</vt:lpstr>
      <vt:lpstr>Barlow Condensed</vt:lpstr>
      <vt:lpstr>Covered By Your Grace</vt:lpstr>
      <vt:lpstr>0159_Bulletin_Board_Template_SlidesMania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Microsoft Office User</cp:lastModifiedBy>
  <cp:revision>6</cp:revision>
  <dcterms:modified xsi:type="dcterms:W3CDTF">2021-07-19T05:54:34Z</dcterms:modified>
</cp:coreProperties>
</file>