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8" r:id="rId3"/>
    <p:sldId id="260" r:id="rId4"/>
    <p:sldId id="267" r:id="rId5"/>
    <p:sldId id="261" r:id="rId6"/>
    <p:sldId id="262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>
      <p:cViewPr varScale="1">
        <p:scale>
          <a:sx n="121" d="100"/>
          <a:sy n="121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639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3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62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94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88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97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87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0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4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4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3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1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7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8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3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D16A4-46C3-7042-BB17-83C620609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0070C0"/>
                </a:solidFill>
              </a:rPr>
              <a:t>«РОЖДЕСТВЕНСКИЕ  </a:t>
            </a:r>
            <a:r>
              <a:rPr lang="ru-RU" sz="6000" dirty="0" err="1">
                <a:solidFill>
                  <a:srgbClr val="0070C0"/>
                </a:solidFill>
              </a:rPr>
              <a:t>КОЛЯдки</a:t>
            </a:r>
            <a:r>
              <a:rPr lang="ru-RU" sz="6000" dirty="0">
                <a:solidFill>
                  <a:srgbClr val="0070C0"/>
                </a:solidFill>
              </a:rPr>
              <a:t>  и  прощание  с новогодней  ёлкой</a:t>
            </a:r>
            <a:r>
              <a:rPr lang="en-US" sz="6000" dirty="0">
                <a:solidFill>
                  <a:srgbClr val="0070C0"/>
                </a:solidFill>
              </a:rPr>
              <a:t>»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2168EC-A831-954D-86E8-EC6F556B7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25862" y="3643432"/>
            <a:ext cx="9755187" cy="550333"/>
          </a:xfrm>
        </p:spPr>
        <p:txBody>
          <a:bodyPr/>
          <a:lstStyle/>
          <a:p>
            <a:r>
              <a:rPr lang="ru-RU" sz="1800" dirty="0"/>
              <a:t>Подготовили и провели</a:t>
            </a:r>
            <a:r>
              <a:rPr lang="en-US" sz="1800" dirty="0"/>
              <a:t>:  </a:t>
            </a:r>
            <a:r>
              <a:rPr lang="ru-RU" sz="1800" dirty="0"/>
              <a:t>дети группа №12</a:t>
            </a:r>
            <a:r>
              <a:rPr lang="en-US" sz="1800" dirty="0"/>
              <a:t>,</a:t>
            </a:r>
            <a:r>
              <a:rPr lang="ru-RU" sz="1800" dirty="0" err="1"/>
              <a:t>жаровцева</a:t>
            </a:r>
            <a:r>
              <a:rPr lang="ru-RU" sz="1800" dirty="0"/>
              <a:t> Е</a:t>
            </a:r>
            <a:r>
              <a:rPr lang="en-US" sz="1800" dirty="0"/>
              <a:t>.</a:t>
            </a:r>
            <a:r>
              <a:rPr lang="ru-RU" sz="1800" dirty="0"/>
              <a:t>А муз</a:t>
            </a:r>
            <a:r>
              <a:rPr lang="en-US" sz="1800" dirty="0"/>
              <a:t>. </a:t>
            </a:r>
            <a:r>
              <a:rPr lang="ru-RU" sz="1800" dirty="0"/>
              <a:t>руководитель</a:t>
            </a:r>
            <a:r>
              <a:rPr lang="en-US" sz="1800" dirty="0"/>
              <a:t>,</a:t>
            </a:r>
            <a:r>
              <a:rPr lang="ru-RU" sz="1800" dirty="0" err="1"/>
              <a:t>будникова</a:t>
            </a:r>
            <a:r>
              <a:rPr lang="ru-RU" sz="1800" dirty="0"/>
              <a:t> Т</a:t>
            </a:r>
            <a:r>
              <a:rPr lang="en-US" sz="1800" dirty="0"/>
              <a:t>.</a:t>
            </a:r>
            <a:r>
              <a:rPr lang="ru-RU" sz="1800" dirty="0"/>
              <a:t>В</a:t>
            </a:r>
            <a:r>
              <a:rPr lang="en-US" sz="1800" dirty="0"/>
              <a:t>.</a:t>
            </a:r>
            <a:r>
              <a:rPr lang="ru-RU" sz="1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762D7-09CE-1445-99CF-D4A7C2CFFF5C}"/>
              </a:ext>
            </a:extLst>
          </p:cNvPr>
          <p:cNvSpPr txBox="1"/>
          <p:nvPr/>
        </p:nvSpPr>
        <p:spPr>
          <a:xfrm>
            <a:off x="4986670" y="5677786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январь 2022г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2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12E38-81D1-514D-A62B-0D65D39F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4" y="147143"/>
            <a:ext cx="11486746" cy="61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BE1A30-5123-664B-935D-F4A0FD8EB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08" y="189186"/>
            <a:ext cx="8595584" cy="55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4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BAA2DA-AAAA-0448-A0EB-B44EBCC86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151" y="84083"/>
            <a:ext cx="7971160" cy="58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8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DCF8C2-C1C9-F541-9FD2-29CB6399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283" y="141580"/>
            <a:ext cx="5570484" cy="52186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DD921B-0FD2-8840-A80E-B226B07E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18" y="141580"/>
            <a:ext cx="5358237" cy="57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447027-CFEA-0842-AC37-E48D0E65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8" y="85061"/>
            <a:ext cx="5856534" cy="60119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38A434-287C-B642-B241-11AA3AAFD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07" y="178676"/>
            <a:ext cx="5259365" cy="53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896020-0ABD-0149-987A-585628B4C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52" y="168166"/>
            <a:ext cx="9144000" cy="5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DDD3B5-7EB5-4046-AEA6-9049D1836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68" y="73572"/>
            <a:ext cx="9144000" cy="601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3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71124B-6200-9142-8BE3-320BCA203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" y="77934"/>
            <a:ext cx="5412828" cy="57439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872965-7AAD-2940-8E80-0FD25C798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510" y="77934"/>
            <a:ext cx="5454869" cy="58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6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985D0-1BA7-A34C-B930-D4D540FE6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10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29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{3312B35D-F877-BA40-AE77-BD17996FEB79}tf10001077</Template>
  <TotalTime>65</TotalTime>
  <Words>34</Words>
  <Application>Microsoft Macintosh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Impact</vt:lpstr>
      <vt:lpstr>Главное мероприятие</vt:lpstr>
      <vt:lpstr>«РОЖДЕСТВЕНСКИЕ  КОЛЯдки  и  прощание  с новогодней  ёлкой»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8</cp:revision>
  <dcterms:created xsi:type="dcterms:W3CDTF">2022-01-30T04:24:17Z</dcterms:created>
  <dcterms:modified xsi:type="dcterms:W3CDTF">2022-01-30T06:20:16Z</dcterms:modified>
</cp:coreProperties>
</file>