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9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84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5DD976-D062-4BBE-9C9B-3C998FC7D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6A22F16-FCAD-432F-8A64-421CF9126B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40AC47-C463-4B66-ACA5-8A33A2D09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63F9B2-668E-4F89-8006-B6296B430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93F3C6-B323-4B7A-80A6-FF3B78595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387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3FD4C3-5634-4D3C-9A65-6A6B65734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8F5EFE4-3E16-44DD-949D-1A5FB2A98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221A34-0ABD-466F-8233-8F40F7DFE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5B8EFA-002F-4A16-AC7C-B360A50E1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0AB7BD-3794-4659-9EF6-AA6B6FD2A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11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20ACFF5-D19B-4153-9E83-1AED945832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DFDBB9-1BDD-4A47-8CB3-A399BD5A10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347E32-CC3D-4FE6-9EA3-9E3284E19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9C38F8-5FE0-45B1-90DB-A5170DEFE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36D541-1296-4AF2-85BB-E0CB7B42B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70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B2EE88-C741-42B2-9E63-FA7DE946C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C61EC4-64D4-47F3-B7DE-20442F617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EF5AC3-DA0C-4FC3-8552-66F811E2F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56F552-D83B-4788-B2DA-9C4E9B6F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650B72-CAE0-42A4-A42F-200C497F2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549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D7EBE5-4CF3-4A68-8F2D-A90A789D5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CBBF61-DE8F-4910-BFF1-C7BAC755B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9875D0-C88B-4190-B1AF-8E6A3FE62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F6241C-6682-4B30-94B4-8E69F50D4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D90326-1B90-4C35-AE93-E8A339D37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768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69D3BD-07BC-4154-9819-388CB732A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A4CCDE-D4DD-4FFF-9EA9-4F7FA64F45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17310FC-53A7-4E81-BF68-FCE5491A5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8BB2DBF-047F-4DBC-9708-D8434BDB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589B189-5D4E-42CB-B85B-86ACA5093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2660F5-6874-42DD-95B1-A8E1B7DA7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59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86786-C1AB-4240-B051-C089C7887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908F4A9-FFB7-4E23-ADCC-23CE3BF72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C66201-496A-4598-8DAE-C46AF0FA5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BE95F1E-3E3E-4E54-9DB5-ABDF83FF4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9872049-93DE-4DAB-AD6B-B7C784F71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DC23DCD-39EE-4C52-9638-04C8CC4B9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9C44227-82EC-4909-A109-1193AF200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9F108C7-50F6-41D1-ABEE-427E703E5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16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491583-CDBB-4E08-AD61-5DF243019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68BFC5A-68A7-4506-8CFA-C671596E5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FB27E3-41FC-409C-91CF-FBD63A9B4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531D0E6-1E64-4935-8C08-A26833DDC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67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6AAEBE5-0F92-473A-8D9D-BC76DDDD2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B766FD9-1532-43CC-81CD-0E52B5969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80E5A40-1A09-4589-832E-0EFE52F06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302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AB024D-02A4-4FE1-A873-F35CE2E9F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71C13D-136F-4A8E-8705-30A8E826A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F050FB7-143C-4B70-91AB-6BFE71FD67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A8FE4D-9E46-46A3-B000-E36ED8014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438945-2737-40F9-8188-EF97865D2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C1E8CB-73D5-41F0-9662-4AC5F0BAA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35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77C3F0-8E3F-4A6F-B536-EB7843BCB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7104E27-6858-4962-B911-10C2353627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4BE39BF-E3BF-49B2-906C-79574886C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E7865A-91CC-4D07-9662-1B04BAB1A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329B194-64BE-4213-BB8D-AC269EF6A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27964B-6CF4-4C3E-9E0A-8AD7E749B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18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CB748E-5990-486C-B167-BF049969C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A75738-388B-4725-A6CD-A671A4AD4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0AAAC2-DF06-4302-95B9-D0C545394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E360A-6D16-42AB-BE32-CEC680A016C2}" type="datetimeFigureOut">
              <a:rPr lang="ru-RU" smtClean="0"/>
              <a:t>19.07.21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BEC128-2779-4A78-AAC0-DB35641AA9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8DDC05-168A-4220-8B24-DF85BB451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F6470-2C48-4EA2-8676-030319870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249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379921-818B-42A1-AA49-B0F0CE52C8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99692" y="436810"/>
            <a:ext cx="1329043" cy="104573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D785983-120A-4AA0-9690-33FCC14D8B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91686" y="2127100"/>
            <a:ext cx="1345055" cy="105833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D68B621-37B3-45D4-AF2A-ADB5E6C251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61067" y="3738420"/>
            <a:ext cx="1406294" cy="110652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8C5BE90-0FE5-4E87-AF4B-4D554A3FF5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99692" y="5322880"/>
            <a:ext cx="1329043" cy="1045737"/>
          </a:xfrm>
          <a:prstGeom prst="rect">
            <a:avLst/>
          </a:prstGeom>
        </p:spPr>
      </p:pic>
      <p:pic>
        <p:nvPicPr>
          <p:cNvPr id="12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95A1A4D6-39C7-49BE-8F17-76E6226706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347725" y="6248400"/>
            <a:ext cx="609600" cy="609600"/>
          </a:xfrm>
          <a:prstGeom prst="rect">
            <a:avLst/>
          </a:prstGeom>
        </p:spPr>
      </p:pic>
      <p:pic>
        <p:nvPicPr>
          <p:cNvPr id="14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77A8040C-F202-4E29-B805-0FEE6D3163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025669" y="6249140"/>
            <a:ext cx="609600" cy="609600"/>
          </a:xfrm>
          <a:prstGeom prst="rect">
            <a:avLst/>
          </a:prstGeom>
        </p:spPr>
      </p:pic>
      <p:sp>
        <p:nvSpPr>
          <p:cNvPr id="15" name="Прямоугольник: скругленные углы 1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8BEDA68-E943-435D-882A-A78EC14A8FBC}"/>
              </a:ext>
            </a:extLst>
          </p:cNvPr>
          <p:cNvSpPr/>
          <p:nvPr/>
        </p:nvSpPr>
        <p:spPr>
          <a:xfrm>
            <a:off x="7022592" y="6105385"/>
            <a:ext cx="1627632" cy="64288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CA1F76-1DC5-C848-847F-EF214910D23F}"/>
              </a:ext>
            </a:extLst>
          </p:cNvPr>
          <p:cNvSpPr txBox="1"/>
          <p:nvPr/>
        </p:nvSpPr>
        <p:spPr>
          <a:xfrm>
            <a:off x="2695700" y="593767"/>
            <a:ext cx="51063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solidFill>
                  <a:schemeClr val="accent1">
                    <a:lumMod val="75000"/>
                  </a:schemeClr>
                </a:solidFill>
              </a:rPr>
              <a:t>Давайте поиграем!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C010E2-D554-C547-A5AD-540AE3C7780D}"/>
              </a:ext>
            </a:extLst>
          </p:cNvPr>
          <p:cNvSpPr txBox="1"/>
          <p:nvPr/>
        </p:nvSpPr>
        <p:spPr>
          <a:xfrm>
            <a:off x="1270661" y="3185434"/>
            <a:ext cx="65131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rgbClr val="0070C0"/>
                </a:solidFill>
              </a:rPr>
              <a:t>Составьте из геометрических фигур</a:t>
            </a:r>
            <a:endParaRPr lang="en-US" sz="3200" dirty="0">
              <a:solidFill>
                <a:srgbClr val="0070C0"/>
              </a:solidFill>
            </a:endParaRPr>
          </a:p>
          <a:p>
            <a:pPr algn="ctr"/>
            <a:r>
              <a:rPr lang="ru-RU" sz="3200" dirty="0">
                <a:solidFill>
                  <a:srgbClr val="0070C0"/>
                </a:solidFill>
              </a:rPr>
              <a:t> героев сказки Буратино</a:t>
            </a:r>
            <a:r>
              <a:rPr lang="en-US" sz="3200" dirty="0">
                <a:solidFill>
                  <a:srgbClr val="0070C0"/>
                </a:solidFill>
              </a:rPr>
              <a:t>.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67686FA-7CF7-B84B-905E-552B162C5DDE}"/>
              </a:ext>
            </a:extLst>
          </p:cNvPr>
          <p:cNvSpPr txBox="1"/>
          <p:nvPr/>
        </p:nvSpPr>
        <p:spPr>
          <a:xfrm>
            <a:off x="707690" y="1606838"/>
            <a:ext cx="93317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dirty="0">
                <a:solidFill>
                  <a:srgbClr val="FF0000"/>
                </a:solidFill>
              </a:rPr>
              <a:t>Герои сказки А</a:t>
            </a:r>
            <a:r>
              <a:rPr lang="en-US" sz="4000" dirty="0">
                <a:solidFill>
                  <a:srgbClr val="FF0000"/>
                </a:solidFill>
              </a:rPr>
              <a:t>.</a:t>
            </a:r>
            <a:r>
              <a:rPr lang="ru-RU" sz="4000" dirty="0">
                <a:solidFill>
                  <a:srgbClr val="FF0000"/>
                </a:solidFill>
              </a:rPr>
              <a:t>Толстого </a:t>
            </a:r>
            <a:r>
              <a:rPr lang="en-US" sz="4000" dirty="0">
                <a:solidFill>
                  <a:srgbClr val="FF0000"/>
                </a:solidFill>
              </a:rPr>
              <a:t>“</a:t>
            </a:r>
            <a:r>
              <a:rPr lang="ru-RU" sz="4000" dirty="0">
                <a:solidFill>
                  <a:srgbClr val="FF0000"/>
                </a:solidFill>
              </a:rPr>
              <a:t>Золотой ключик</a:t>
            </a:r>
            <a:r>
              <a:rPr lang="en-US" sz="4000" dirty="0">
                <a:solidFill>
                  <a:srgbClr val="FF0000"/>
                </a:solidFill>
              </a:rPr>
              <a:t>,</a:t>
            </a:r>
          </a:p>
          <a:p>
            <a:pPr algn="ctr"/>
            <a:r>
              <a:rPr lang="ru-RU" sz="4000" dirty="0">
                <a:solidFill>
                  <a:srgbClr val="FF0000"/>
                </a:solidFill>
              </a:rPr>
              <a:t> или Приключения Буратино</a:t>
            </a:r>
            <a:r>
              <a:rPr lang="en-US" sz="4000" dirty="0">
                <a:solidFill>
                  <a:srgbClr val="FF0000"/>
                </a:solidFill>
              </a:rPr>
              <a:t>"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936786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72175 0.1794 " pathEditMode="relative" rAng="0" ptsTypes="AA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94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63932 -0.1296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66" y="-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864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86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 showWhenStopped="0">
                <p:cTn id="3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379921-818B-42A1-AA49-B0F0CE52C8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99692" y="436810"/>
            <a:ext cx="1329043" cy="104573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D785983-120A-4AA0-9690-33FCC14D8B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91686" y="2127100"/>
            <a:ext cx="1345055" cy="105833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D68B621-37B3-45D4-AF2A-ADB5E6C251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61067" y="3738420"/>
            <a:ext cx="1406294" cy="110652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8C5BE90-0FE5-4E87-AF4B-4D554A3FF5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99692" y="5322880"/>
            <a:ext cx="1329043" cy="1045737"/>
          </a:xfrm>
          <a:prstGeom prst="rect">
            <a:avLst/>
          </a:prstGeom>
        </p:spPr>
      </p:pic>
      <p:pic>
        <p:nvPicPr>
          <p:cNvPr id="12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95A1A4D6-39C7-49BE-8F17-76E6226706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347725" y="6248400"/>
            <a:ext cx="609600" cy="609600"/>
          </a:xfrm>
          <a:prstGeom prst="rect">
            <a:avLst/>
          </a:prstGeom>
        </p:spPr>
      </p:pic>
      <p:pic>
        <p:nvPicPr>
          <p:cNvPr id="14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77A8040C-F202-4E29-B805-0FEE6D3163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025669" y="6249140"/>
            <a:ext cx="609600" cy="609600"/>
          </a:xfrm>
          <a:prstGeom prst="rect">
            <a:avLst/>
          </a:prstGeom>
        </p:spPr>
      </p:pic>
      <p:sp>
        <p:nvSpPr>
          <p:cNvPr id="15" name="Прямоугольник: скругленные углы 1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8BEDA68-E943-435D-882A-A78EC14A8FBC}"/>
              </a:ext>
            </a:extLst>
          </p:cNvPr>
          <p:cNvSpPr/>
          <p:nvPr/>
        </p:nvSpPr>
        <p:spPr>
          <a:xfrm>
            <a:off x="7022592" y="6105385"/>
            <a:ext cx="1627632" cy="64288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B5504F9-D104-4917-8401-46F36DDDF748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C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2870490" y="3646447"/>
            <a:ext cx="1576622" cy="1962615"/>
          </a:xfrm>
          <a:prstGeom prst="rect">
            <a:avLst/>
          </a:prstGeom>
        </p:spPr>
      </p:pic>
      <p:sp>
        <p:nvSpPr>
          <p:cNvPr id="2" name="Треугольник 1">
            <a:extLst>
              <a:ext uri="{FF2B5EF4-FFF2-40B4-BE49-F238E27FC236}">
                <a16:creationId xmlns:a16="http://schemas.microsoft.com/office/drawing/2014/main" id="{803DD3D3-BD9A-B245-9A14-4BCEAB785589}"/>
              </a:ext>
            </a:extLst>
          </p:cNvPr>
          <p:cNvSpPr/>
          <p:nvPr/>
        </p:nvSpPr>
        <p:spPr>
          <a:xfrm>
            <a:off x="2883867" y="653855"/>
            <a:ext cx="1463858" cy="1853379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C270A62-95F6-6A4D-AE15-7988ED4124EE}"/>
              </a:ext>
            </a:extLst>
          </p:cNvPr>
          <p:cNvSpPr/>
          <p:nvPr/>
        </p:nvSpPr>
        <p:spPr>
          <a:xfrm>
            <a:off x="1795346" y="3646448"/>
            <a:ext cx="1088521" cy="34568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DA9B9BD-E186-EA4B-BF27-C7CE92E6DC3F}"/>
              </a:ext>
            </a:extLst>
          </p:cNvPr>
          <p:cNvSpPr/>
          <p:nvPr/>
        </p:nvSpPr>
        <p:spPr>
          <a:xfrm>
            <a:off x="4483535" y="3646447"/>
            <a:ext cx="1151734" cy="34568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AADEAAC-233E-9643-B16F-6FEEBD56FB9C}"/>
              </a:ext>
            </a:extLst>
          </p:cNvPr>
          <p:cNvSpPr/>
          <p:nvPr/>
        </p:nvSpPr>
        <p:spPr>
          <a:xfrm>
            <a:off x="3118608" y="5609063"/>
            <a:ext cx="257593" cy="113920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FA3DE3D-FD2C-E648-A625-9930FA5E2C87}"/>
              </a:ext>
            </a:extLst>
          </p:cNvPr>
          <p:cNvSpPr/>
          <p:nvPr/>
        </p:nvSpPr>
        <p:spPr>
          <a:xfrm>
            <a:off x="4038600" y="5609062"/>
            <a:ext cx="221166" cy="11392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9DFD981D-8B7A-214E-8843-765A1FA87F38}"/>
              </a:ext>
            </a:extLst>
          </p:cNvPr>
          <p:cNvSpPr/>
          <p:nvPr/>
        </p:nvSpPr>
        <p:spPr>
          <a:xfrm>
            <a:off x="3510481" y="3839736"/>
            <a:ext cx="406199" cy="3817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5117D358-CA6C-A84A-88CD-4677376DB006}"/>
              </a:ext>
            </a:extLst>
          </p:cNvPr>
          <p:cNvSpPr/>
          <p:nvPr/>
        </p:nvSpPr>
        <p:spPr>
          <a:xfrm>
            <a:off x="3498215" y="4337977"/>
            <a:ext cx="418465" cy="376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лыбающееся лицо 17">
            <a:extLst>
              <a:ext uri="{FF2B5EF4-FFF2-40B4-BE49-F238E27FC236}">
                <a16:creationId xmlns:a16="http://schemas.microsoft.com/office/drawing/2014/main" id="{80DCAFC6-290E-E649-AD20-72559A92CD9E}"/>
              </a:ext>
            </a:extLst>
          </p:cNvPr>
          <p:cNvSpPr/>
          <p:nvPr/>
        </p:nvSpPr>
        <p:spPr>
          <a:xfrm>
            <a:off x="3002280" y="2507236"/>
            <a:ext cx="1257486" cy="1139209"/>
          </a:xfrm>
          <a:prstGeom prst="smileyFac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Треугольник 18">
            <a:extLst>
              <a:ext uri="{FF2B5EF4-FFF2-40B4-BE49-F238E27FC236}">
                <a16:creationId xmlns:a16="http://schemas.microsoft.com/office/drawing/2014/main" id="{6687EA42-8AC7-6742-A397-B144B2DDB288}"/>
              </a:ext>
            </a:extLst>
          </p:cNvPr>
          <p:cNvSpPr/>
          <p:nvPr/>
        </p:nvSpPr>
        <p:spPr>
          <a:xfrm rot="17425493" flipV="1">
            <a:off x="3178203" y="3007109"/>
            <a:ext cx="831316" cy="191655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2024EF77-309D-2444-8612-57DB80C7097B}"/>
              </a:ext>
            </a:extLst>
          </p:cNvPr>
          <p:cNvSpPr/>
          <p:nvPr/>
        </p:nvSpPr>
        <p:spPr>
          <a:xfrm>
            <a:off x="4061970" y="714047"/>
            <a:ext cx="431179" cy="5125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>
            <a:extLst>
              <a:ext uri="{FF2B5EF4-FFF2-40B4-BE49-F238E27FC236}">
                <a16:creationId xmlns:a16="http://schemas.microsoft.com/office/drawing/2014/main" id="{94FBAF28-C0AF-1542-B628-9335C968EFC0}"/>
              </a:ext>
            </a:extLst>
          </p:cNvPr>
          <p:cNvSpPr/>
          <p:nvPr/>
        </p:nvSpPr>
        <p:spPr>
          <a:xfrm flipH="1" flipV="1">
            <a:off x="3857714" y="771598"/>
            <a:ext cx="408512" cy="21900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>
            <a:extLst>
              <a:ext uri="{FF2B5EF4-FFF2-40B4-BE49-F238E27FC236}">
                <a16:creationId xmlns:a16="http://schemas.microsoft.com/office/drawing/2014/main" id="{9144D48B-1C23-AA4D-AC71-5161198D1097}"/>
              </a:ext>
            </a:extLst>
          </p:cNvPr>
          <p:cNvSpPr/>
          <p:nvPr/>
        </p:nvSpPr>
        <p:spPr>
          <a:xfrm>
            <a:off x="3408653" y="676749"/>
            <a:ext cx="444739" cy="4087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7919C3-3708-4247-A3A2-687AD8611A62}"/>
              </a:ext>
            </a:extLst>
          </p:cNvPr>
          <p:cNvSpPr txBox="1"/>
          <p:nvPr/>
        </p:nvSpPr>
        <p:spPr>
          <a:xfrm>
            <a:off x="10408920" y="714047"/>
            <a:ext cx="1224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Буратино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87A2157-D741-5F44-AD98-4D52F6F7BBEC}"/>
              </a:ext>
            </a:extLst>
          </p:cNvPr>
          <p:cNvSpPr txBox="1"/>
          <p:nvPr/>
        </p:nvSpPr>
        <p:spPr>
          <a:xfrm>
            <a:off x="6263640" y="5105400"/>
            <a:ext cx="2952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Музыка из сказки Буратино</a:t>
            </a:r>
            <a:r>
              <a:rPr lang="en-US"/>
              <a:t>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525217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72175 0.1794 " pathEditMode="relative" rAng="0" ptsTypes="AA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94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63932 -0.1296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66" y="-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864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86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 showWhenStopped="0">
                <p:cTn id="3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379921-818B-42A1-AA49-B0F0CE52C8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39439" y="468084"/>
            <a:ext cx="1249550" cy="98318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D68B621-37B3-45D4-AF2A-ADB5E6C251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39683" y="3800278"/>
            <a:ext cx="1249061" cy="98280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8C5BE90-0FE5-4E87-AF4B-4D554A3FF5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61067" y="5345061"/>
            <a:ext cx="1406294" cy="1106520"/>
          </a:xfrm>
          <a:prstGeom prst="rect">
            <a:avLst/>
          </a:prstGeom>
        </p:spPr>
      </p:pic>
      <p:pic>
        <p:nvPicPr>
          <p:cNvPr id="12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95A1A4D6-39C7-49BE-8F17-76E6226706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042925" y="6248400"/>
            <a:ext cx="609600" cy="609600"/>
          </a:xfrm>
          <a:prstGeom prst="rect">
            <a:avLst/>
          </a:prstGeom>
        </p:spPr>
      </p:pic>
      <p:pic>
        <p:nvPicPr>
          <p:cNvPr id="14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77A8040C-F202-4E29-B805-0FEE6D3163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831080" y="6248400"/>
            <a:ext cx="609600" cy="609600"/>
          </a:xfrm>
          <a:prstGeom prst="rect">
            <a:avLst/>
          </a:prstGeom>
        </p:spPr>
      </p:pic>
      <p:sp>
        <p:nvSpPr>
          <p:cNvPr id="15" name="Прямоугольник: скругленные углы 1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8BEDA68-E943-435D-882A-A78EC14A8FBC}"/>
              </a:ext>
            </a:extLst>
          </p:cNvPr>
          <p:cNvSpPr/>
          <p:nvPr/>
        </p:nvSpPr>
        <p:spPr>
          <a:xfrm>
            <a:off x="7022592" y="6105385"/>
            <a:ext cx="1627632" cy="64288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2C321F9-6136-4348-8250-01704A9467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99692" y="2043451"/>
            <a:ext cx="1329043" cy="1045736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5A28538-1092-46EB-A2C7-B01ADE69D1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08960" y="2272572"/>
            <a:ext cx="2865120" cy="2787108"/>
          </a:xfrm>
          <a:prstGeom prst="rect">
            <a:avLst/>
          </a:prstGeom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6E8FEB0A-9DC4-C14F-A16D-5A75574F49CA}"/>
              </a:ext>
            </a:extLst>
          </p:cNvPr>
          <p:cNvSpPr/>
          <p:nvPr/>
        </p:nvSpPr>
        <p:spPr>
          <a:xfrm>
            <a:off x="3672840" y="807720"/>
            <a:ext cx="1600200" cy="14648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рапеция 3">
            <a:extLst>
              <a:ext uri="{FF2B5EF4-FFF2-40B4-BE49-F238E27FC236}">
                <a16:creationId xmlns:a16="http://schemas.microsoft.com/office/drawing/2014/main" id="{06C8FB37-26DA-414F-9617-07147BE681A5}"/>
              </a:ext>
            </a:extLst>
          </p:cNvPr>
          <p:cNvSpPr/>
          <p:nvPr/>
        </p:nvSpPr>
        <p:spPr>
          <a:xfrm>
            <a:off x="4015740" y="191952"/>
            <a:ext cx="914400" cy="615768"/>
          </a:xfrm>
          <a:prstGeom prst="trapezoid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Шестиугольник 4">
            <a:extLst>
              <a:ext uri="{FF2B5EF4-FFF2-40B4-BE49-F238E27FC236}">
                <a16:creationId xmlns:a16="http://schemas.microsoft.com/office/drawing/2014/main" id="{0CDBC5E7-B4E1-5341-B64C-B87560F0D30B}"/>
              </a:ext>
            </a:extLst>
          </p:cNvPr>
          <p:cNvSpPr/>
          <p:nvPr/>
        </p:nvSpPr>
        <p:spPr>
          <a:xfrm rot="19968996">
            <a:off x="2179906" y="2109119"/>
            <a:ext cx="1060704" cy="9144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Шестиугольник 5">
            <a:extLst>
              <a:ext uri="{FF2B5EF4-FFF2-40B4-BE49-F238E27FC236}">
                <a16:creationId xmlns:a16="http://schemas.microsoft.com/office/drawing/2014/main" id="{43E80B6A-5CD7-784E-8FDF-CFEDC756CB50}"/>
              </a:ext>
            </a:extLst>
          </p:cNvPr>
          <p:cNvSpPr/>
          <p:nvPr/>
        </p:nvSpPr>
        <p:spPr>
          <a:xfrm rot="1651887">
            <a:off x="5912633" y="2110704"/>
            <a:ext cx="1060704" cy="9144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Трапеция 6">
            <a:extLst>
              <a:ext uri="{FF2B5EF4-FFF2-40B4-BE49-F238E27FC236}">
                <a16:creationId xmlns:a16="http://schemas.microsoft.com/office/drawing/2014/main" id="{7CBFDE2E-BA41-8F4D-9301-96D8EE3BA291}"/>
              </a:ext>
            </a:extLst>
          </p:cNvPr>
          <p:cNvSpPr/>
          <p:nvPr/>
        </p:nvSpPr>
        <p:spPr>
          <a:xfrm>
            <a:off x="3407170" y="5032248"/>
            <a:ext cx="914400" cy="12161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рапеция 15">
            <a:extLst>
              <a:ext uri="{FF2B5EF4-FFF2-40B4-BE49-F238E27FC236}">
                <a16:creationId xmlns:a16="http://schemas.microsoft.com/office/drawing/2014/main" id="{C9CE0D65-CF47-DF4E-929D-0AC113164BBC}"/>
              </a:ext>
            </a:extLst>
          </p:cNvPr>
          <p:cNvSpPr/>
          <p:nvPr/>
        </p:nvSpPr>
        <p:spPr>
          <a:xfrm>
            <a:off x="4803234" y="5032248"/>
            <a:ext cx="914400" cy="12161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B17C5C08-D045-4849-938A-514402D49804}"/>
              </a:ext>
            </a:extLst>
          </p:cNvPr>
          <p:cNvSpPr/>
          <p:nvPr/>
        </p:nvSpPr>
        <p:spPr>
          <a:xfrm>
            <a:off x="4191000" y="2738010"/>
            <a:ext cx="612234" cy="477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AC4E4F-63B3-C34B-8AD3-EDBE4C286E01}"/>
              </a:ext>
            </a:extLst>
          </p:cNvPr>
          <p:cNvSpPr txBox="1"/>
          <p:nvPr/>
        </p:nvSpPr>
        <p:spPr>
          <a:xfrm>
            <a:off x="10299692" y="2072517"/>
            <a:ext cx="10733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Карабас</a:t>
            </a:r>
          </a:p>
          <a:p>
            <a:r>
              <a:rPr lang="ru-RU" sz="2000" dirty="0" err="1"/>
              <a:t>Барабас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4124185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72175 0.1794 " pathEditMode="relative" rAng="0" ptsTypes="AA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94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63932 -0.1296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66" y="-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86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 showWhenStopped="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72175 0.179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94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379921-818B-42A1-AA49-B0F0CE52C8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39439" y="468084"/>
            <a:ext cx="1249550" cy="98318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D68B621-37B3-45D4-AF2A-ADB5E6C251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39683" y="3800278"/>
            <a:ext cx="1249061" cy="98280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8C5BE90-0FE5-4E87-AF4B-4D554A3FF5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61067" y="5345061"/>
            <a:ext cx="1406294" cy="1106520"/>
          </a:xfrm>
          <a:prstGeom prst="rect">
            <a:avLst/>
          </a:prstGeom>
        </p:spPr>
      </p:pic>
      <p:pic>
        <p:nvPicPr>
          <p:cNvPr id="12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95A1A4D6-39C7-49BE-8F17-76E6226706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042925" y="6248400"/>
            <a:ext cx="609600" cy="609600"/>
          </a:xfrm>
          <a:prstGeom prst="rect">
            <a:avLst/>
          </a:prstGeom>
        </p:spPr>
      </p:pic>
      <p:pic>
        <p:nvPicPr>
          <p:cNvPr id="14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77A8040C-F202-4E29-B805-0FEE6D3163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831080" y="6248400"/>
            <a:ext cx="609600" cy="609600"/>
          </a:xfrm>
          <a:prstGeom prst="rect">
            <a:avLst/>
          </a:prstGeom>
        </p:spPr>
      </p:pic>
      <p:sp>
        <p:nvSpPr>
          <p:cNvPr id="15" name="Прямоугольник: скругленные углы 1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8BEDA68-E943-435D-882A-A78EC14A8FBC}"/>
              </a:ext>
            </a:extLst>
          </p:cNvPr>
          <p:cNvSpPr/>
          <p:nvPr/>
        </p:nvSpPr>
        <p:spPr>
          <a:xfrm>
            <a:off x="7022592" y="6105385"/>
            <a:ext cx="1627632" cy="64288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2C321F9-6136-4348-8250-01704A9467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99692" y="2043451"/>
            <a:ext cx="1329043" cy="104573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C4528BC-7F84-2F4B-877D-45984E4D071B}"/>
              </a:ext>
            </a:extLst>
          </p:cNvPr>
          <p:cNvSpPr txBox="1"/>
          <p:nvPr/>
        </p:nvSpPr>
        <p:spPr>
          <a:xfrm>
            <a:off x="10299693" y="3794760"/>
            <a:ext cx="1289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Мальвина</a:t>
            </a:r>
          </a:p>
        </p:txBody>
      </p:sp>
      <p:sp>
        <p:nvSpPr>
          <p:cNvPr id="18" name="Треугольник 17">
            <a:extLst>
              <a:ext uri="{FF2B5EF4-FFF2-40B4-BE49-F238E27FC236}">
                <a16:creationId xmlns:a16="http://schemas.microsoft.com/office/drawing/2014/main" id="{64DF32F2-6057-0D49-9FE7-64005BC1C7FF}"/>
              </a:ext>
            </a:extLst>
          </p:cNvPr>
          <p:cNvSpPr/>
          <p:nvPr/>
        </p:nvSpPr>
        <p:spPr>
          <a:xfrm>
            <a:off x="3145536" y="2910840"/>
            <a:ext cx="2295144" cy="2727960"/>
          </a:xfrm>
          <a:prstGeom prst="triangle">
            <a:avLst>
              <a:gd name="adj" fmla="val 473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лыбающееся лицо 19">
            <a:extLst>
              <a:ext uri="{FF2B5EF4-FFF2-40B4-BE49-F238E27FC236}">
                <a16:creationId xmlns:a16="http://schemas.microsoft.com/office/drawing/2014/main" id="{CC40482A-5EC8-F84D-B496-BFCD022A13D5}"/>
              </a:ext>
            </a:extLst>
          </p:cNvPr>
          <p:cNvSpPr/>
          <p:nvPr/>
        </p:nvSpPr>
        <p:spPr>
          <a:xfrm>
            <a:off x="3772930" y="1996440"/>
            <a:ext cx="914400" cy="914400"/>
          </a:xfrm>
          <a:prstGeom prst="smileyFace">
            <a:avLst/>
          </a:prstGeom>
          <a:solidFill>
            <a:srgbClr val="FF9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иагональная полоса 20">
            <a:extLst>
              <a:ext uri="{FF2B5EF4-FFF2-40B4-BE49-F238E27FC236}">
                <a16:creationId xmlns:a16="http://schemas.microsoft.com/office/drawing/2014/main" id="{07F38EEB-5E50-1A48-BF91-485FEDD6B14F}"/>
              </a:ext>
            </a:extLst>
          </p:cNvPr>
          <p:cNvSpPr/>
          <p:nvPr/>
        </p:nvSpPr>
        <p:spPr>
          <a:xfrm rot="14878824">
            <a:off x="4640645" y="2732821"/>
            <a:ext cx="914400" cy="1248480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Диагональная полоса 21">
            <a:extLst>
              <a:ext uri="{FF2B5EF4-FFF2-40B4-BE49-F238E27FC236}">
                <a16:creationId xmlns:a16="http://schemas.microsoft.com/office/drawing/2014/main" id="{12B30B10-85F0-A84B-93F1-19A8786F21DD}"/>
              </a:ext>
            </a:extLst>
          </p:cNvPr>
          <p:cNvSpPr/>
          <p:nvPr/>
        </p:nvSpPr>
        <p:spPr>
          <a:xfrm rot="12253851">
            <a:off x="3029807" y="2910555"/>
            <a:ext cx="914400" cy="1248480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авильный пятиугольник 1">
            <a:extLst>
              <a:ext uri="{FF2B5EF4-FFF2-40B4-BE49-F238E27FC236}">
                <a16:creationId xmlns:a16="http://schemas.microsoft.com/office/drawing/2014/main" id="{0E76898B-E4EE-1B41-BA5F-30D09F9E9E8D}"/>
              </a:ext>
            </a:extLst>
          </p:cNvPr>
          <p:cNvSpPr/>
          <p:nvPr/>
        </p:nvSpPr>
        <p:spPr>
          <a:xfrm>
            <a:off x="3727210" y="1175168"/>
            <a:ext cx="960120" cy="9144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591059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72175 0.1794 " pathEditMode="relative" rAng="0" ptsTypes="AA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94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63932 -0.1296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66" y="-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86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 showWhenStopped="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72175 0.179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94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379921-818B-42A1-AA49-B0F0CE52C8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39439" y="468084"/>
            <a:ext cx="1249550" cy="98318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D68B621-37B3-45D4-AF2A-ADB5E6C251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39683" y="3800278"/>
            <a:ext cx="1249061" cy="98280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8C5BE90-0FE5-4E87-AF4B-4D554A3FF5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61067" y="5345061"/>
            <a:ext cx="1406294" cy="1106520"/>
          </a:xfrm>
          <a:prstGeom prst="rect">
            <a:avLst/>
          </a:prstGeom>
        </p:spPr>
      </p:pic>
      <p:pic>
        <p:nvPicPr>
          <p:cNvPr id="12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95A1A4D6-39C7-49BE-8F17-76E6226706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042925" y="6248400"/>
            <a:ext cx="609600" cy="609600"/>
          </a:xfrm>
          <a:prstGeom prst="rect">
            <a:avLst/>
          </a:prstGeom>
        </p:spPr>
      </p:pic>
      <p:pic>
        <p:nvPicPr>
          <p:cNvPr id="14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77A8040C-F202-4E29-B805-0FEE6D3163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831080" y="6248400"/>
            <a:ext cx="609600" cy="609600"/>
          </a:xfrm>
          <a:prstGeom prst="rect">
            <a:avLst/>
          </a:prstGeom>
        </p:spPr>
      </p:pic>
      <p:sp>
        <p:nvSpPr>
          <p:cNvPr id="15" name="Прямоугольник: скругленные углы 1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8BEDA68-E943-435D-882A-A78EC14A8FBC}"/>
              </a:ext>
            </a:extLst>
          </p:cNvPr>
          <p:cNvSpPr/>
          <p:nvPr/>
        </p:nvSpPr>
        <p:spPr>
          <a:xfrm>
            <a:off x="7022592" y="6105385"/>
            <a:ext cx="1627632" cy="64288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2C321F9-6136-4348-8250-01704A9467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99692" y="2043451"/>
            <a:ext cx="1329043" cy="104573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10C3935-14DE-2144-86F8-337D15EC36D8}"/>
              </a:ext>
            </a:extLst>
          </p:cNvPr>
          <p:cNvSpPr txBox="1"/>
          <p:nvPr/>
        </p:nvSpPr>
        <p:spPr>
          <a:xfrm>
            <a:off x="10500360" y="4023360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Пьеро</a:t>
            </a:r>
          </a:p>
        </p:txBody>
      </p:sp>
      <p:sp>
        <p:nvSpPr>
          <p:cNvPr id="3" name="Прямоугольник с двумя вырезанными соседними углами 2">
            <a:extLst>
              <a:ext uri="{FF2B5EF4-FFF2-40B4-BE49-F238E27FC236}">
                <a16:creationId xmlns:a16="http://schemas.microsoft.com/office/drawing/2014/main" id="{F6977AB8-F7CC-564C-B4FA-2A88E238F72B}"/>
              </a:ext>
            </a:extLst>
          </p:cNvPr>
          <p:cNvSpPr/>
          <p:nvPr/>
        </p:nvSpPr>
        <p:spPr>
          <a:xfrm rot="5400000">
            <a:off x="3383280" y="3089186"/>
            <a:ext cx="914400" cy="1693895"/>
          </a:xfrm>
          <a:prstGeom prst="snip2Same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7AAC8DE8-351E-6741-92A1-2DDF72329B0A}"/>
              </a:ext>
            </a:extLst>
          </p:cNvPr>
          <p:cNvSpPr/>
          <p:nvPr/>
        </p:nvSpPr>
        <p:spPr>
          <a:xfrm rot="20630859">
            <a:off x="4526280" y="2820385"/>
            <a:ext cx="1386840" cy="914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реугольник 4">
            <a:extLst>
              <a:ext uri="{FF2B5EF4-FFF2-40B4-BE49-F238E27FC236}">
                <a16:creationId xmlns:a16="http://schemas.microsoft.com/office/drawing/2014/main" id="{6CF5FC75-7E70-9E49-B6D2-C8B168D73072}"/>
              </a:ext>
            </a:extLst>
          </p:cNvPr>
          <p:cNvSpPr/>
          <p:nvPr/>
        </p:nvSpPr>
        <p:spPr>
          <a:xfrm rot="20846198">
            <a:off x="5059625" y="2274197"/>
            <a:ext cx="430212" cy="549368"/>
          </a:xfrm>
          <a:prstGeom prst="triangle">
            <a:avLst>
              <a:gd name="adj" fmla="val 53217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Фигура, имеющая форму буквы L 5">
            <a:extLst>
              <a:ext uri="{FF2B5EF4-FFF2-40B4-BE49-F238E27FC236}">
                <a16:creationId xmlns:a16="http://schemas.microsoft.com/office/drawing/2014/main" id="{A45998F7-FBF0-E44D-8950-3CF51BF291CE}"/>
              </a:ext>
            </a:extLst>
          </p:cNvPr>
          <p:cNvSpPr/>
          <p:nvPr/>
        </p:nvSpPr>
        <p:spPr>
          <a:xfrm>
            <a:off x="4090627" y="4379975"/>
            <a:ext cx="914400" cy="914400"/>
          </a:xfrm>
          <a:prstGeom prst="corne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Фигура, имеющая форму буквы L 15">
            <a:extLst>
              <a:ext uri="{FF2B5EF4-FFF2-40B4-BE49-F238E27FC236}">
                <a16:creationId xmlns:a16="http://schemas.microsoft.com/office/drawing/2014/main" id="{D9300D9B-B743-434C-B233-58D932B000D3}"/>
              </a:ext>
            </a:extLst>
          </p:cNvPr>
          <p:cNvSpPr/>
          <p:nvPr/>
        </p:nvSpPr>
        <p:spPr>
          <a:xfrm>
            <a:off x="2970672" y="4406467"/>
            <a:ext cx="914400" cy="914400"/>
          </a:xfrm>
          <a:prstGeom prst="corner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Арка 6">
            <a:extLst>
              <a:ext uri="{FF2B5EF4-FFF2-40B4-BE49-F238E27FC236}">
                <a16:creationId xmlns:a16="http://schemas.microsoft.com/office/drawing/2014/main" id="{26535A7D-0D95-6D44-9C4F-B82F0B5210A5}"/>
              </a:ext>
            </a:extLst>
          </p:cNvPr>
          <p:cNvSpPr/>
          <p:nvPr/>
        </p:nvSpPr>
        <p:spPr>
          <a:xfrm rot="16200000">
            <a:off x="2513472" y="2820385"/>
            <a:ext cx="914400" cy="914400"/>
          </a:xfrm>
          <a:prstGeom prst="blockArc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Треугольник 8">
            <a:extLst>
              <a:ext uri="{FF2B5EF4-FFF2-40B4-BE49-F238E27FC236}">
                <a16:creationId xmlns:a16="http://schemas.microsoft.com/office/drawing/2014/main" id="{6671F7CC-4239-1448-8A4A-5DCFED366DE0}"/>
              </a:ext>
            </a:extLst>
          </p:cNvPr>
          <p:cNvSpPr/>
          <p:nvPr/>
        </p:nvSpPr>
        <p:spPr>
          <a:xfrm rot="20720763">
            <a:off x="4830397" y="2594595"/>
            <a:ext cx="558800" cy="478864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171C541E-6E6F-1C49-B819-F3C2F3D44A70}"/>
              </a:ext>
            </a:extLst>
          </p:cNvPr>
          <p:cNvSpPr/>
          <p:nvPr/>
        </p:nvSpPr>
        <p:spPr>
          <a:xfrm>
            <a:off x="5848693" y="2994988"/>
            <a:ext cx="158403" cy="18839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813FCF89-B4F8-2041-A848-59DB496F680D}"/>
              </a:ext>
            </a:extLst>
          </p:cNvPr>
          <p:cNvSpPr/>
          <p:nvPr/>
        </p:nvSpPr>
        <p:spPr>
          <a:xfrm rot="9925014">
            <a:off x="5549958" y="2899079"/>
            <a:ext cx="101752" cy="21823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Арка 18">
            <a:extLst>
              <a:ext uri="{FF2B5EF4-FFF2-40B4-BE49-F238E27FC236}">
                <a16:creationId xmlns:a16="http://schemas.microsoft.com/office/drawing/2014/main" id="{226410A9-C8F5-C146-AF60-60EAA421C334}"/>
              </a:ext>
            </a:extLst>
          </p:cNvPr>
          <p:cNvSpPr/>
          <p:nvPr/>
        </p:nvSpPr>
        <p:spPr>
          <a:xfrm rot="10291373">
            <a:off x="5617241" y="3233785"/>
            <a:ext cx="221292" cy="154233"/>
          </a:xfrm>
          <a:prstGeom prst="blockArc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915400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72175 0.1794 " pathEditMode="relative" rAng="0" ptsTypes="AA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94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63932 -0.1296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66" y="-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86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 showWhenStopped="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72175 0.179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94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379921-818B-42A1-AA49-B0F0CE52C8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39439" y="468084"/>
            <a:ext cx="1249550" cy="98318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D68B621-37B3-45D4-AF2A-ADB5E6C251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39683" y="3800278"/>
            <a:ext cx="1249061" cy="98280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8C5BE90-0FE5-4E87-AF4B-4D554A3FF5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61067" y="5345061"/>
            <a:ext cx="1406294" cy="1106520"/>
          </a:xfrm>
          <a:prstGeom prst="rect">
            <a:avLst/>
          </a:prstGeom>
        </p:spPr>
      </p:pic>
      <p:pic>
        <p:nvPicPr>
          <p:cNvPr id="12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95A1A4D6-39C7-49BE-8F17-76E6226706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042925" y="6248400"/>
            <a:ext cx="609600" cy="609600"/>
          </a:xfrm>
          <a:prstGeom prst="rect">
            <a:avLst/>
          </a:prstGeom>
        </p:spPr>
      </p:pic>
      <p:pic>
        <p:nvPicPr>
          <p:cNvPr id="14" name="cyborg-uh-oh_fkzgygnd">
            <a:hlinkClick r:id="" action="ppaction://media"/>
            <a:extLst>
              <a:ext uri="{FF2B5EF4-FFF2-40B4-BE49-F238E27FC236}">
                <a16:creationId xmlns:a16="http://schemas.microsoft.com/office/drawing/2014/main" id="{77A8040C-F202-4E29-B805-0FEE6D3163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831080" y="6248400"/>
            <a:ext cx="609600" cy="609600"/>
          </a:xfrm>
          <a:prstGeom prst="rect">
            <a:avLst/>
          </a:prstGeom>
        </p:spPr>
      </p:pic>
      <p:sp>
        <p:nvSpPr>
          <p:cNvPr id="15" name="Прямоугольник: скругленные углы 1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8BEDA68-E943-435D-882A-A78EC14A8FBC}"/>
              </a:ext>
            </a:extLst>
          </p:cNvPr>
          <p:cNvSpPr/>
          <p:nvPr/>
        </p:nvSpPr>
        <p:spPr>
          <a:xfrm>
            <a:off x="7022592" y="6105385"/>
            <a:ext cx="1627632" cy="64288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2C321F9-6136-4348-8250-01704A9467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99692" y="2043451"/>
            <a:ext cx="1329043" cy="104573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7C69CB3-3116-8248-913B-BCED0917502C}"/>
              </a:ext>
            </a:extLst>
          </p:cNvPr>
          <p:cNvSpPr txBox="1"/>
          <p:nvPr/>
        </p:nvSpPr>
        <p:spPr>
          <a:xfrm>
            <a:off x="10339439" y="5345061"/>
            <a:ext cx="775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Папа </a:t>
            </a:r>
          </a:p>
          <a:p>
            <a:r>
              <a:rPr lang="ru-RU" dirty="0"/>
              <a:t>Карло</a:t>
            </a:r>
          </a:p>
        </p:txBody>
      </p:sp>
      <p:sp>
        <p:nvSpPr>
          <p:cNvPr id="5" name="Трапеция 4">
            <a:extLst>
              <a:ext uri="{FF2B5EF4-FFF2-40B4-BE49-F238E27FC236}">
                <a16:creationId xmlns:a16="http://schemas.microsoft.com/office/drawing/2014/main" id="{BF3EB5B5-BEC7-D94C-9B92-F1DFA69CAC26}"/>
              </a:ext>
            </a:extLst>
          </p:cNvPr>
          <p:cNvSpPr/>
          <p:nvPr/>
        </p:nvSpPr>
        <p:spPr>
          <a:xfrm>
            <a:off x="3093720" y="3089186"/>
            <a:ext cx="1386840" cy="1482813"/>
          </a:xfrm>
          <a:prstGeom prst="trapezoi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EE035D87-ED78-B44C-9F04-FAD650C1B22F}"/>
              </a:ext>
            </a:extLst>
          </p:cNvPr>
          <p:cNvSpPr/>
          <p:nvPr/>
        </p:nvSpPr>
        <p:spPr>
          <a:xfrm>
            <a:off x="3329940" y="179378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8892233-9A5D-8840-B66F-32E705C0BEAC}"/>
              </a:ext>
            </a:extLst>
          </p:cNvPr>
          <p:cNvSpPr/>
          <p:nvPr/>
        </p:nvSpPr>
        <p:spPr>
          <a:xfrm>
            <a:off x="3566160" y="2708186"/>
            <a:ext cx="476765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с двумя вырезанными соседними углами 8">
            <a:extLst>
              <a:ext uri="{FF2B5EF4-FFF2-40B4-BE49-F238E27FC236}">
                <a16:creationId xmlns:a16="http://schemas.microsoft.com/office/drawing/2014/main" id="{27E6A849-F4DB-9D48-8302-D208C48D1A9C}"/>
              </a:ext>
            </a:extLst>
          </p:cNvPr>
          <p:cNvSpPr/>
          <p:nvPr/>
        </p:nvSpPr>
        <p:spPr>
          <a:xfrm rot="16980355">
            <a:off x="2646126" y="2812592"/>
            <a:ext cx="550548" cy="9144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с двумя вырезанными соседними углами 17">
            <a:extLst>
              <a:ext uri="{FF2B5EF4-FFF2-40B4-BE49-F238E27FC236}">
                <a16:creationId xmlns:a16="http://schemas.microsoft.com/office/drawing/2014/main" id="{27601D41-38E6-EA42-8A74-6139F5178046}"/>
              </a:ext>
            </a:extLst>
          </p:cNvPr>
          <p:cNvSpPr/>
          <p:nvPr/>
        </p:nvSpPr>
        <p:spPr>
          <a:xfrm rot="4541871">
            <a:off x="4377251" y="2821173"/>
            <a:ext cx="550548" cy="9144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с двумя вырезанными соседними углами 18">
            <a:extLst>
              <a:ext uri="{FF2B5EF4-FFF2-40B4-BE49-F238E27FC236}">
                <a16:creationId xmlns:a16="http://schemas.microsoft.com/office/drawing/2014/main" id="{8A563547-A944-F44B-9B8D-BB145065FA22}"/>
              </a:ext>
            </a:extLst>
          </p:cNvPr>
          <p:cNvSpPr/>
          <p:nvPr/>
        </p:nvSpPr>
        <p:spPr>
          <a:xfrm rot="10800000">
            <a:off x="3930012" y="4589754"/>
            <a:ext cx="550548" cy="9144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с двумя вырезанными соседними углами 19">
            <a:extLst>
              <a:ext uri="{FF2B5EF4-FFF2-40B4-BE49-F238E27FC236}">
                <a16:creationId xmlns:a16="http://schemas.microsoft.com/office/drawing/2014/main" id="{FB73C905-77B5-6E40-A699-56D6CE7F4EA2}"/>
              </a:ext>
            </a:extLst>
          </p:cNvPr>
          <p:cNvSpPr/>
          <p:nvPr/>
        </p:nvSpPr>
        <p:spPr>
          <a:xfrm rot="10800000">
            <a:off x="3205792" y="4589754"/>
            <a:ext cx="550548" cy="9144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Хорда 1">
            <a:extLst>
              <a:ext uri="{FF2B5EF4-FFF2-40B4-BE49-F238E27FC236}">
                <a16:creationId xmlns:a16="http://schemas.microsoft.com/office/drawing/2014/main" id="{31867C29-4ABA-1040-88ED-B3FB3E45E5A8}"/>
              </a:ext>
            </a:extLst>
          </p:cNvPr>
          <p:cNvSpPr/>
          <p:nvPr/>
        </p:nvSpPr>
        <p:spPr>
          <a:xfrm rot="6811492">
            <a:off x="3299139" y="1286050"/>
            <a:ext cx="914400" cy="914400"/>
          </a:xfrm>
          <a:prstGeom prst="chor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927569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72175 0.1794 " pathEditMode="relative" rAng="0" ptsTypes="AA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94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63932 -0.1296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66" y="-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86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 showWhenStopped="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-0.72175 0.179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94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44</Words>
  <Application>Microsoft Macintosh PowerPoint</Application>
  <PresentationFormat>Широкоэкранный</PresentationFormat>
  <Paragraphs>19</Paragraphs>
  <Slides>6</Slides>
  <Notes>0</Notes>
  <HiddenSlides>0</HiddenSlides>
  <MMClips>12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 Аствацатуров</dc:creator>
  <cp:lastModifiedBy>Microsoft Office User</cp:lastModifiedBy>
  <cp:revision>18</cp:revision>
  <dcterms:created xsi:type="dcterms:W3CDTF">2020-07-18T06:52:42Z</dcterms:created>
  <dcterms:modified xsi:type="dcterms:W3CDTF">2021-07-19T06:45:35Z</dcterms:modified>
</cp:coreProperties>
</file>