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13"/>
  </p:normalViewPr>
  <p:slideViewPr>
    <p:cSldViewPr snapToGrid="0" snapToObjects="1">
      <p:cViewPr varScale="1">
        <p:scale>
          <a:sx n="121" d="100"/>
          <a:sy n="121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6ED24-5A0C-4A4D-80EB-3C1825A06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819807"/>
            <a:ext cx="8791575" cy="2028496"/>
          </a:xfrm>
        </p:spPr>
        <p:txBody>
          <a:bodyPr/>
          <a:lstStyle/>
          <a:p>
            <a:r>
              <a:rPr lang="ru-RU" sz="5400" dirty="0"/>
              <a:t>Н</a:t>
            </a:r>
            <a:r>
              <a:rPr lang="ru-RU" dirty="0"/>
              <a:t>австречу  </a:t>
            </a:r>
            <a:r>
              <a:rPr lang="ru-RU" sz="5400" dirty="0"/>
              <a:t>н</a:t>
            </a:r>
            <a:r>
              <a:rPr lang="ru-RU" dirty="0"/>
              <a:t>овому году!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4B7719-668C-EF4A-B214-E271770964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/>
              <a:t>У</a:t>
            </a:r>
            <a:r>
              <a:rPr lang="ru-RU" dirty="0"/>
              <a:t>частники</a:t>
            </a:r>
            <a:r>
              <a:rPr lang="en-US" dirty="0"/>
              <a:t>: </a:t>
            </a:r>
            <a:r>
              <a:rPr lang="ru-RU" dirty="0"/>
              <a:t>дети 12 группы</a:t>
            </a:r>
            <a:r>
              <a:rPr lang="en-US" dirty="0"/>
              <a:t>,</a:t>
            </a:r>
            <a:r>
              <a:rPr lang="ru-RU" dirty="0"/>
              <a:t>музыкальный руководитель</a:t>
            </a:r>
            <a:r>
              <a:rPr lang="en-US" dirty="0"/>
              <a:t>.</a:t>
            </a:r>
          </a:p>
          <a:p>
            <a:r>
              <a:rPr lang="en-US" dirty="0"/>
              <a:t>                                   </a:t>
            </a:r>
            <a:r>
              <a:rPr lang="ru-RU" dirty="0"/>
              <a:t> </a:t>
            </a:r>
            <a:r>
              <a:rPr lang="ru-RU" sz="2400" dirty="0"/>
              <a:t>П</a:t>
            </a:r>
            <a:r>
              <a:rPr lang="ru-RU" dirty="0"/>
              <a:t>одготовила</a:t>
            </a:r>
            <a:r>
              <a:rPr lang="en-US" dirty="0"/>
              <a:t>: </a:t>
            </a:r>
            <a:r>
              <a:rPr lang="ru-RU" dirty="0" err="1"/>
              <a:t>Будникова</a:t>
            </a:r>
            <a:r>
              <a:rPr lang="ru-RU" dirty="0"/>
              <a:t> Тамара Викторовна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FE9F37-4905-224B-820F-024D657461AF}"/>
              </a:ext>
            </a:extLst>
          </p:cNvPr>
          <p:cNvSpPr txBox="1"/>
          <p:nvPr/>
        </p:nvSpPr>
        <p:spPr>
          <a:xfrm>
            <a:off x="4361793" y="84083"/>
            <a:ext cx="307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МБДОУ №97 </a:t>
            </a:r>
            <a:r>
              <a:rPr lang="en-US" dirty="0"/>
              <a:t>“</a:t>
            </a:r>
            <a:r>
              <a:rPr lang="ru-RU" dirty="0"/>
              <a:t>Земляничка</a:t>
            </a:r>
            <a:r>
              <a:rPr lang="en-US" dirty="0"/>
              <a:t>”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435EA6-6354-E64B-BA8B-774C86DE8B10}"/>
              </a:ext>
            </a:extLst>
          </p:cNvPr>
          <p:cNvSpPr txBox="1"/>
          <p:nvPr/>
        </p:nvSpPr>
        <p:spPr>
          <a:xfrm>
            <a:off x="4929351" y="6369269"/>
            <a:ext cx="112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2020г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117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16BFFF-D7C7-F74B-AA14-5AF3B5FC5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44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6934B9-EAE8-4044-BC61-80446C09E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93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7E6EBD-E006-374E-9308-AB9A39606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5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A73139-428A-E94D-A373-48DC030648C3}"/>
              </a:ext>
            </a:extLst>
          </p:cNvPr>
          <p:cNvSpPr txBox="1"/>
          <p:nvPr/>
        </p:nvSpPr>
        <p:spPr>
          <a:xfrm>
            <a:off x="1786760" y="1713186"/>
            <a:ext cx="87971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СПАСИБО ЗА ВНИМАНИЕ!</a:t>
            </a:r>
          </a:p>
          <a:p>
            <a:pPr algn="ctr"/>
            <a:r>
              <a:rPr lang="ru-RU" sz="5400" dirty="0"/>
              <a:t>С НОВЫМ 2021 ГОДОМ!</a:t>
            </a:r>
          </a:p>
        </p:txBody>
      </p:sp>
    </p:spTree>
    <p:extLst>
      <p:ext uri="{BB962C8B-B14F-4D97-AF65-F5344CB8AC3E}">
        <p14:creationId xmlns:p14="http://schemas.microsoft.com/office/powerpoint/2010/main" val="345470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2EDD3D-B144-D144-B462-927E478A3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8D83C7-0619-F242-BD7B-FC5099663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5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356A22-FB85-9D4A-BE5C-82F433CA2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90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B6B95D-1D0F-C645-99B8-0CA493C7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8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ABFE4A-F931-DD4F-926C-1693AA105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48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2DBB3E-9D0C-A142-B9A2-0DBC3BD10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2816D1-CB58-4B45-8AE5-49DB7868C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0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7C730F-CD99-E743-8215-2CBEA10A9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30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35</TotalTime>
  <Words>37</Words>
  <Application>Microsoft Macintosh PowerPoint</Application>
  <PresentationFormat>Широкоэкранный</PresentationFormat>
  <Paragraphs>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Tw Cen MT</vt:lpstr>
      <vt:lpstr>Контур</vt:lpstr>
      <vt:lpstr>Навстречу  новому году!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праздник</dc:title>
  <dc:creator>Microsoft Office User</dc:creator>
  <cp:lastModifiedBy>Microsoft Office User</cp:lastModifiedBy>
  <cp:revision>4</cp:revision>
  <dcterms:created xsi:type="dcterms:W3CDTF">2021-01-16T04:36:00Z</dcterms:created>
  <dcterms:modified xsi:type="dcterms:W3CDTF">2021-01-16T06:17:48Z</dcterms:modified>
</cp:coreProperties>
</file>