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13"/>
  </p:normalViewPr>
  <p:slideViewPr>
    <p:cSldViewPr snapToGrid="0" snapToObjects="1">
      <p:cViewPr varScale="1">
        <p:scale>
          <a:sx n="120" d="100"/>
          <a:sy n="120" d="100"/>
        </p:scale>
        <p:origin x="2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7/19/21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7/19/21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49D9F1-3570-DA42-A46F-6093910F91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00B050"/>
                </a:solidFill>
              </a:rPr>
              <a:t>ЭКОЛОГИЧЕСКИЙ ПРОЕКТ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A29857-604C-D348-8ECD-CA9CDB6846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ОГОРОД НА ОКНЕ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в старшей группе 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46798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A0F8D9-45A0-3047-811B-A011D020CF70}"/>
              </a:ext>
            </a:extLst>
          </p:cNvPr>
          <p:cNvSpPr txBox="1"/>
          <p:nvPr/>
        </p:nvSpPr>
        <p:spPr>
          <a:xfrm>
            <a:off x="2232837" y="2094614"/>
            <a:ext cx="80079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769308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3F666D-5482-694E-A507-F5687B4AC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722" y="680483"/>
            <a:ext cx="5131980" cy="555019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9939C2-F3B6-B044-8D98-F83D5E409C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01" b="9458"/>
          <a:stretch/>
        </p:blipFill>
        <p:spPr>
          <a:xfrm>
            <a:off x="6411434" y="680483"/>
            <a:ext cx="4997302" cy="555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10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5E2EB3-0928-3A4D-A7B4-5CAC9D0CFA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89"/>
          <a:stretch/>
        </p:blipFill>
        <p:spPr>
          <a:xfrm>
            <a:off x="758456" y="744280"/>
            <a:ext cx="5387164" cy="52950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5B2D75-4518-C944-B6F9-3084FEC4BE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132" b="19380"/>
          <a:stretch/>
        </p:blipFill>
        <p:spPr>
          <a:xfrm>
            <a:off x="6305107" y="744280"/>
            <a:ext cx="5124893" cy="552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26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B4F5B9-694F-9347-AC09-C5F90AFB8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315" y="691116"/>
            <a:ext cx="5143500" cy="55501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9639D7-8432-994E-85DB-56AC72986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715" y="691116"/>
            <a:ext cx="5143500" cy="547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12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4E48B9-32B4-0842-A026-A473121F14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63" r="26783"/>
          <a:stretch/>
        </p:blipFill>
        <p:spPr>
          <a:xfrm>
            <a:off x="769089" y="637952"/>
            <a:ext cx="5557283" cy="558209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580736-4A14-4046-ACC4-E0FBE2AC9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066" y="659217"/>
            <a:ext cx="5209954" cy="556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85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876E1B-181F-4948-8FE9-F64E13795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180" y="627322"/>
            <a:ext cx="8396177" cy="562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29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B374F8-73DE-474E-A40B-1840184420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99" r="5737" b="20000"/>
          <a:stretch/>
        </p:blipFill>
        <p:spPr>
          <a:xfrm>
            <a:off x="754913" y="754912"/>
            <a:ext cx="5507664" cy="51248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ECC210E-9318-DD47-AC40-071BF3D29F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178"/>
          <a:stretch/>
        </p:blipFill>
        <p:spPr>
          <a:xfrm>
            <a:off x="6262577" y="659219"/>
            <a:ext cx="5114259" cy="522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41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4F0B3A-45AE-7A45-B0EC-794291172B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31"/>
          <a:stretch/>
        </p:blipFill>
        <p:spPr>
          <a:xfrm>
            <a:off x="765544" y="839972"/>
            <a:ext cx="5273750" cy="51142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B4B603-85AB-FD49-B1E6-DD189225F7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51"/>
          <a:stretch/>
        </p:blipFill>
        <p:spPr>
          <a:xfrm>
            <a:off x="6039293" y="627321"/>
            <a:ext cx="5411971" cy="572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29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C81381C-6CF3-E244-9A2B-634214E152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240"/>
          <a:stretch/>
        </p:blipFill>
        <p:spPr>
          <a:xfrm>
            <a:off x="2041451" y="627321"/>
            <a:ext cx="7697972" cy="560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28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Натуральные материалы</Template>
  <TotalTime>37</TotalTime>
  <Words>14</Words>
  <Application>Microsoft Macintosh PowerPoint</Application>
  <PresentationFormat>Широкоэкранный</PresentationFormat>
  <Paragraphs>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Garamond</vt:lpstr>
      <vt:lpstr>Натуральные материалы</vt:lpstr>
      <vt:lpstr>ЭКОЛОГИЧЕСКИЙ ПРОЕКТ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ПРОЕКТ</dc:title>
  <dc:creator>Microsoft Office User</dc:creator>
  <cp:lastModifiedBy>Microsoft Office User</cp:lastModifiedBy>
  <cp:revision>4</cp:revision>
  <dcterms:created xsi:type="dcterms:W3CDTF">2021-07-19T06:48:01Z</dcterms:created>
  <dcterms:modified xsi:type="dcterms:W3CDTF">2021-07-19T07:25:10Z</dcterms:modified>
</cp:coreProperties>
</file>