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629C5-7431-C443-8B89-8D612553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25034"/>
            <a:ext cx="8825658" cy="2711301"/>
          </a:xfrm>
        </p:spPr>
        <p:txBody>
          <a:bodyPr/>
          <a:lstStyle/>
          <a:p>
            <a:r>
              <a:rPr lang="ru-RU" dirty="0"/>
              <a:t>Робототехника в старшей группе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6DB07-96EA-9843-A8B8-6292AE7C1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31758"/>
            <a:ext cx="8825658" cy="1041991"/>
          </a:xfrm>
        </p:spPr>
        <p:txBody>
          <a:bodyPr/>
          <a:lstStyle/>
          <a:p>
            <a:r>
              <a:rPr lang="ru-RU" dirty="0"/>
              <a:t>Подготовила и провела</a:t>
            </a:r>
            <a:r>
              <a:rPr lang="en-US" dirty="0"/>
              <a:t>:</a:t>
            </a:r>
            <a:r>
              <a:rPr lang="ru-RU" dirty="0" err="1"/>
              <a:t>Будникова</a:t>
            </a:r>
            <a:r>
              <a:rPr lang="en-US" dirty="0"/>
              <a:t>.</a:t>
            </a:r>
            <a:r>
              <a:rPr lang="ru-RU" dirty="0"/>
              <a:t>т</a:t>
            </a:r>
            <a:r>
              <a:rPr lang="en-US" dirty="0"/>
              <a:t>.</a:t>
            </a:r>
            <a:r>
              <a:rPr lang="ru-RU" dirty="0"/>
              <a:t>в</a:t>
            </a:r>
            <a:r>
              <a:rPr lang="en-US" dirty="0"/>
              <a:t>.</a:t>
            </a:r>
          </a:p>
          <a:p>
            <a:r>
              <a:rPr lang="ru-RU" dirty="0"/>
              <a:t>Участники дети 12 группы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3DD57-4D70-2046-BCDA-54B8ABC08ED0}"/>
              </a:ext>
            </a:extLst>
          </p:cNvPr>
          <p:cNvSpPr txBox="1"/>
          <p:nvPr/>
        </p:nvSpPr>
        <p:spPr>
          <a:xfrm>
            <a:off x="5443870" y="651775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  <a:r>
              <a:rPr lang="ru-RU" dirty="0"/>
              <a:t>г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F73B3E-660A-C64F-8929-BFB1A7A4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05806-BB26-0447-9986-C020BE1E4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0"/>
          <a:stretch/>
        </p:blipFill>
        <p:spPr>
          <a:xfrm>
            <a:off x="1292772" y="0"/>
            <a:ext cx="880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E4520-1AFE-4644-BD31-C3408A82F6B0}"/>
              </a:ext>
            </a:extLst>
          </p:cNvPr>
          <p:cNvSpPr txBox="1"/>
          <p:nvPr/>
        </p:nvSpPr>
        <p:spPr>
          <a:xfrm>
            <a:off x="1562986" y="1435395"/>
            <a:ext cx="945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/>
              <a:t>Спасибо за внимание</a:t>
            </a:r>
            <a:r>
              <a:rPr lang="en-US" sz="600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3516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4BFAC-6227-C442-8287-B09480A9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76" y="0"/>
            <a:ext cx="52152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7972A-D563-A64D-BD18-0BB6938E4E6B}"/>
              </a:ext>
            </a:extLst>
          </p:cNvPr>
          <p:cNvSpPr txBox="1"/>
          <p:nvPr/>
        </p:nvSpPr>
        <p:spPr>
          <a:xfrm>
            <a:off x="9154633" y="1531088"/>
            <a:ext cx="279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Рома и Дари </a:t>
            </a:r>
          </a:p>
          <a:p>
            <a:r>
              <a:rPr lang="ru-RU" dirty="0"/>
              <a:t>                  строят мост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916DC-3AE6-514D-80E6-5219D0AB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4" y="0"/>
            <a:ext cx="1118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2A6CD-2B2D-E541-849F-EBA6A35B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0" y="0"/>
            <a:ext cx="1134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5314C-A5B4-6144-95BA-8190A20B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6" y="0"/>
            <a:ext cx="89632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06D8F-DABB-7B48-9FBA-D3F45ECDB14D}"/>
              </a:ext>
            </a:extLst>
          </p:cNvPr>
          <p:cNvSpPr txBox="1"/>
          <p:nvPr/>
        </p:nvSpPr>
        <p:spPr>
          <a:xfrm>
            <a:off x="9909544" y="1339702"/>
            <a:ext cx="228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«</a:t>
            </a:r>
            <a:r>
              <a:rPr lang="ru-RU" dirty="0"/>
              <a:t>Космический </a:t>
            </a:r>
          </a:p>
          <a:p>
            <a:r>
              <a:rPr lang="ru-RU" dirty="0"/>
              <a:t>экскаватор</a:t>
            </a:r>
            <a:r>
              <a:rPr lang="en-US" dirty="0"/>
              <a:t>.»</a:t>
            </a:r>
          </a:p>
          <a:p>
            <a:r>
              <a:rPr lang="ru-RU" dirty="0"/>
              <a:t>Собрал</a:t>
            </a:r>
            <a:r>
              <a:rPr lang="en-US" dirty="0"/>
              <a:t>:</a:t>
            </a:r>
            <a:r>
              <a:rPr lang="ru-RU" dirty="0"/>
              <a:t>Польской</a:t>
            </a:r>
          </a:p>
          <a:p>
            <a:r>
              <a:rPr lang="ru-RU" dirty="0"/>
              <a:t>Роман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0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F3966-5087-8948-A5CD-19B3F6DC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22" y="0"/>
            <a:ext cx="9757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70E24-7042-374D-9B12-52096EB05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04"/>
          <a:stretch/>
        </p:blipFill>
        <p:spPr>
          <a:xfrm>
            <a:off x="1524000" y="0"/>
            <a:ext cx="68119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6F924-DDA5-6B4B-8884-A643E5ACF118}"/>
              </a:ext>
            </a:extLst>
          </p:cNvPr>
          <p:cNvSpPr txBox="1"/>
          <p:nvPr/>
        </p:nvSpPr>
        <p:spPr>
          <a:xfrm>
            <a:off x="8973879" y="1584251"/>
            <a:ext cx="3105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«</a:t>
            </a:r>
            <a:r>
              <a:rPr lang="ru-RU" dirty="0"/>
              <a:t>Гоночный мотоцикл</a:t>
            </a:r>
            <a:r>
              <a:rPr lang="en-US" dirty="0"/>
              <a:t>,</a:t>
            </a:r>
            <a:endParaRPr lang="ru-RU" dirty="0"/>
          </a:p>
          <a:p>
            <a:r>
              <a:rPr lang="ru-RU" dirty="0"/>
              <a:t>из серии </a:t>
            </a:r>
            <a:r>
              <a:rPr lang="ru-RU" dirty="0" err="1"/>
              <a:t>Мототехника</a:t>
            </a:r>
            <a:r>
              <a:rPr lang="en-US" dirty="0"/>
              <a:t>»</a:t>
            </a:r>
          </a:p>
          <a:p>
            <a:r>
              <a:rPr lang="ru-RU" dirty="0"/>
              <a:t>Собрал</a:t>
            </a:r>
            <a:r>
              <a:rPr lang="en-US" dirty="0"/>
              <a:t>:</a:t>
            </a:r>
            <a:r>
              <a:rPr lang="ru-RU" dirty="0" err="1"/>
              <a:t>Котоманов</a:t>
            </a:r>
            <a:r>
              <a:rPr lang="ru-RU" dirty="0"/>
              <a:t> Илья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3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2B41EB-40BB-BB48-976C-AD48E97D3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46"/>
          <a:stretch/>
        </p:blipFill>
        <p:spPr>
          <a:xfrm>
            <a:off x="578595" y="0"/>
            <a:ext cx="79593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FA571-3D41-794B-9337-A7B5E348BA0B}"/>
              </a:ext>
            </a:extLst>
          </p:cNvPr>
          <p:cNvSpPr txBox="1"/>
          <p:nvPr/>
        </p:nvSpPr>
        <p:spPr>
          <a:xfrm>
            <a:off x="8793126" y="1265274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Рома</a:t>
            </a:r>
            <a:r>
              <a:rPr lang="en-US" dirty="0"/>
              <a:t>,</a:t>
            </a:r>
            <a:r>
              <a:rPr lang="ru-RU" dirty="0"/>
              <a:t>собрал полицейский</a:t>
            </a:r>
          </a:p>
          <a:p>
            <a:r>
              <a:rPr lang="ru-RU" dirty="0"/>
              <a:t>патруль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1BB90-1D9B-FF44-8504-3D634403E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5"/>
          <a:stretch/>
        </p:blipFill>
        <p:spPr>
          <a:xfrm>
            <a:off x="510363" y="0"/>
            <a:ext cx="82101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E0167-5CF7-E340-A277-4C90D2673397}"/>
              </a:ext>
            </a:extLst>
          </p:cNvPr>
          <p:cNvSpPr txBox="1"/>
          <p:nvPr/>
        </p:nvSpPr>
        <p:spPr>
          <a:xfrm>
            <a:off x="8720494" y="1520456"/>
            <a:ext cx="377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«</a:t>
            </a:r>
            <a:r>
              <a:rPr lang="ru-RU" sz="2000" dirty="0"/>
              <a:t>Вездеход</a:t>
            </a:r>
            <a:r>
              <a:rPr lang="en-US" sz="2000" dirty="0"/>
              <a:t>»</a:t>
            </a:r>
            <a:r>
              <a:rPr lang="ru-RU" sz="2000" dirty="0"/>
              <a:t> собрал Рома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0058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50</TotalTime>
  <Words>68</Words>
  <Application>Microsoft Macintosh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Робототехника в старшей группе.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в старшей группе.</dc:title>
  <dc:creator>Microsoft Office User</dc:creator>
  <cp:lastModifiedBy>Microsoft Office User</cp:lastModifiedBy>
  <cp:revision>5</cp:revision>
  <dcterms:created xsi:type="dcterms:W3CDTF">2021-08-02T03:26:39Z</dcterms:created>
  <dcterms:modified xsi:type="dcterms:W3CDTF">2021-08-02T04:16:50Z</dcterms:modified>
</cp:coreProperties>
</file>