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13"/>
  </p:normalViewPr>
  <p:slideViewPr>
    <p:cSldViewPr snapToGrid="0" snapToObjects="1">
      <p:cViewPr varScale="1">
        <p:scale>
          <a:sx n="120" d="100"/>
          <a:sy n="120" d="100"/>
        </p:scale>
        <p:origin x="2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7/19/21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7/19/21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7/19/21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7/19/21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7/19/21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F45ABA-5717-2348-A1BA-133FDFEE0E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Наши Награды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5C33B58-67E2-C346-B287-FC6AC248B6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2021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47A3C2-252A-8746-B17F-7205095ACA47}"/>
              </a:ext>
            </a:extLst>
          </p:cNvPr>
          <p:cNvSpPr txBox="1"/>
          <p:nvPr/>
        </p:nvSpPr>
        <p:spPr>
          <a:xfrm>
            <a:off x="2062716" y="4316819"/>
            <a:ext cx="1774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Дети 12 группы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2318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D595C69-9B9D-CF49-AF8A-F8A1D98391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21" t="5271" r="21508"/>
          <a:stretch/>
        </p:blipFill>
        <p:spPr>
          <a:xfrm>
            <a:off x="1307804" y="148855"/>
            <a:ext cx="3902149" cy="649649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6F74B57-A95D-2943-AB05-1D1E3D23F2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5135" y="297712"/>
            <a:ext cx="6379535" cy="634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922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82068-0059-F448-8812-F072152FC9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57"/>
          <a:stretch/>
        </p:blipFill>
        <p:spPr>
          <a:xfrm>
            <a:off x="880560" y="127590"/>
            <a:ext cx="5520240" cy="642206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73F848-67AE-1C49-A83E-4D277076BB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5349" y="127590"/>
            <a:ext cx="5173916" cy="664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359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3577305-7FA5-9748-ADA5-8C017EB25D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020"/>
          <a:stretch/>
        </p:blipFill>
        <p:spPr>
          <a:xfrm>
            <a:off x="1015309" y="0"/>
            <a:ext cx="4641212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19AD73-7A20-204C-842D-A71A5DE829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7721"/>
          <a:stretch/>
        </p:blipFill>
        <p:spPr>
          <a:xfrm>
            <a:off x="6828484" y="0"/>
            <a:ext cx="47610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9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BE60E22-DDA9-8548-ADEE-91DFC4086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34" y="0"/>
            <a:ext cx="51435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EBAA2F7-32E7-9A46-9786-56424AC25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8641" y="0"/>
            <a:ext cx="48555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095100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12</TotalTime>
  <Words>7</Words>
  <Application>Microsoft Macintosh PowerPoint</Application>
  <PresentationFormat>Широкоэкранный</PresentationFormat>
  <Paragraphs>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Corbel</vt:lpstr>
      <vt:lpstr>Gill Sans MT</vt:lpstr>
      <vt:lpstr>Impact</vt:lpstr>
      <vt:lpstr>Эмблема</vt:lpstr>
      <vt:lpstr>Наши Награды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Наши Награды</dc:title>
  <dc:creator>Microsoft Office User</dc:creator>
  <cp:lastModifiedBy>Microsoft Office User</cp:lastModifiedBy>
  <cp:revision>2</cp:revision>
  <dcterms:created xsi:type="dcterms:W3CDTF">2021-07-19T07:55:23Z</dcterms:created>
  <dcterms:modified xsi:type="dcterms:W3CDTF">2021-07-19T08:07:34Z</dcterms:modified>
</cp:coreProperties>
</file>