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13"/>
  </p:normalViewPr>
  <p:slideViewPr>
    <p:cSldViewPr snapToGrid="0" snapToObjects="1">
      <p:cViewPr varScale="1">
        <p:scale>
          <a:sx n="120" d="100"/>
          <a:sy n="120" d="100"/>
        </p:scale>
        <p:origin x="2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E28FB-BD75-8343-A854-94DBB8E29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/>
              <a:t>День победы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062536-EB9D-3740-831B-78C0376EE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дети </a:t>
            </a:r>
            <a:r>
              <a:rPr lang="ru-RU" sz="1800" dirty="0"/>
              <a:t>12 </a:t>
            </a:r>
            <a:r>
              <a:rPr lang="ru-RU" dirty="0"/>
              <a:t>группы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D9364E-84E4-C84D-A70D-38E97277E181}"/>
              </a:ext>
            </a:extLst>
          </p:cNvPr>
          <p:cNvSpPr txBox="1"/>
          <p:nvPr/>
        </p:nvSpPr>
        <p:spPr>
          <a:xfrm>
            <a:off x="5550195" y="6049926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2021</a:t>
            </a:r>
            <a:r>
              <a:rPr lang="ru-RU" dirty="0">
                <a:solidFill>
                  <a:schemeClr val="bg1"/>
                </a:solidFill>
              </a:rPr>
              <a:t>г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965F2AF-E8AC-1241-946A-D51BD31C7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316" y="3085766"/>
            <a:ext cx="4710223" cy="296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78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1BFE55-E990-8F42-8F6D-977B8BD7C0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42" t="8837"/>
          <a:stretch/>
        </p:blipFill>
        <p:spPr>
          <a:xfrm>
            <a:off x="531628" y="723014"/>
            <a:ext cx="10919637" cy="5869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63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635ED1A-507C-3249-8E21-22CA314E5F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10"/>
          <a:stretch/>
        </p:blipFill>
        <p:spPr>
          <a:xfrm>
            <a:off x="457200" y="882502"/>
            <a:ext cx="11203172" cy="597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418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8837FC-4B0A-DD4F-B401-F9CA7CAD0D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497"/>
          <a:stretch/>
        </p:blipFill>
        <p:spPr>
          <a:xfrm>
            <a:off x="754912" y="691116"/>
            <a:ext cx="10536865" cy="5986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28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F368E7-1808-D94A-B9B3-8106C454E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24" y="754910"/>
            <a:ext cx="5902813" cy="5922335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0F12D95-88D4-A142-AA03-414E71B9B93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1008" r="16068"/>
          <a:stretch/>
        </p:blipFill>
        <p:spPr>
          <a:xfrm>
            <a:off x="6807218" y="664532"/>
            <a:ext cx="4856698" cy="610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03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46B110-839F-1941-9B9B-ED4B78D504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59"/>
          <a:stretch/>
        </p:blipFill>
        <p:spPr>
          <a:xfrm>
            <a:off x="586261" y="776176"/>
            <a:ext cx="10955682" cy="5784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37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6E4C2C-CB23-7648-8BB6-79B7092F8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>
                <a:solidFill>
                  <a:schemeClr val="accent2">
                    <a:lumMod val="75000"/>
                  </a:schemeClr>
                </a:solidFill>
              </a:rPr>
              <a:t>СПАСИБО ЗА ВНИМАНИЕ</a:t>
            </a:r>
            <a:r>
              <a:rPr lang="en-US" sz="6000" b="1" dirty="0">
                <a:solidFill>
                  <a:schemeClr val="accent2">
                    <a:lumMod val="75000"/>
                  </a:schemeClr>
                </a:solidFill>
              </a:rPr>
              <a:t>!</a:t>
            </a:r>
            <a:endParaRPr lang="ru-RU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31900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25</TotalTime>
  <Words>13</Words>
  <Application>Microsoft Macintosh PowerPoint</Application>
  <PresentationFormat>Широкоэкранный</PresentationFormat>
  <Paragraphs>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Corbel</vt:lpstr>
      <vt:lpstr>Gill Sans MT</vt:lpstr>
      <vt:lpstr>Wingdings 2</vt:lpstr>
      <vt:lpstr>Дивиденд</vt:lpstr>
      <vt:lpstr>День победы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победы</dc:title>
  <dc:creator>Microsoft Office User</dc:creator>
  <cp:lastModifiedBy>Microsoft Office User</cp:lastModifiedBy>
  <cp:revision>3</cp:revision>
  <dcterms:created xsi:type="dcterms:W3CDTF">2021-07-20T02:01:46Z</dcterms:created>
  <dcterms:modified xsi:type="dcterms:W3CDTF">2021-07-20T02:27:19Z</dcterms:modified>
</cp:coreProperties>
</file>