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3"/>
  </p:normalViewPr>
  <p:slideViewPr>
    <p:cSldViewPr snapToGrid="0" snapToObjects="1">
      <p:cViewPr varScale="1">
        <p:scale>
          <a:sx n="120" d="100"/>
          <a:sy n="120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/>
              <a:t>7/22/21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/>
              <a:t>7/22/21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/>
              <a:t>7/22/21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/>
              <a:t>7/22/21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/>
              <a:t>7/22/21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/>
              <a:t>7/22/21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/>
              <a:t>7/22/21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/>
              <a:t>7/22/21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/>
              <a:t>7/22/21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/>
              <a:t>7/22/21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/>
              <a:t>7/22/21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/>
              <a:t>7/22/21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C19AA-5FE9-7146-BB82-FE10844A5D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ctr"/>
            <a:r>
              <a:rPr lang="ru-RU" dirty="0" err="1"/>
              <a:t>Лего</a:t>
            </a:r>
            <a:r>
              <a:rPr lang="ru-RU" dirty="0"/>
              <a:t>-конструирование</a:t>
            </a:r>
            <a:r>
              <a:rPr lang="en-US" dirty="0"/>
              <a:t> </a:t>
            </a:r>
            <a:r>
              <a:rPr lang="ru-RU" dirty="0"/>
              <a:t>в</a:t>
            </a:r>
            <a:br>
              <a:rPr lang="ru-RU" dirty="0"/>
            </a:br>
            <a:r>
              <a:rPr lang="ru-RU" dirty="0"/>
              <a:t>старшей группе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FCFA2A-321D-CC4E-8082-7810341CAD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Подготовила и провела</a:t>
            </a:r>
            <a:r>
              <a:rPr lang="en-US" dirty="0"/>
              <a:t>:</a:t>
            </a:r>
            <a:r>
              <a:rPr lang="ru-RU" dirty="0" err="1"/>
              <a:t>Будникова</a:t>
            </a:r>
            <a:r>
              <a:rPr lang="ru-RU" dirty="0"/>
              <a:t> Т</a:t>
            </a:r>
            <a:r>
              <a:rPr lang="en-US" dirty="0"/>
              <a:t>.</a:t>
            </a:r>
            <a:r>
              <a:rPr lang="ru-RU" dirty="0"/>
              <a:t>В</a:t>
            </a:r>
            <a:r>
              <a:rPr lang="en-US" dirty="0"/>
              <a:t>. </a:t>
            </a:r>
            <a:r>
              <a:rPr lang="ru-RU" dirty="0"/>
              <a:t>Участники дети 12 группы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EDA02-3D14-2346-95FD-BEB11C0F92B5}"/>
              </a:ext>
            </a:extLst>
          </p:cNvPr>
          <p:cNvSpPr txBox="1"/>
          <p:nvPr/>
        </p:nvSpPr>
        <p:spPr>
          <a:xfrm>
            <a:off x="5199321" y="6464595"/>
            <a:ext cx="88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2021г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514BEB-1C2D-8E45-9207-4F5AF17BA79E}"/>
              </a:ext>
            </a:extLst>
          </p:cNvPr>
          <p:cNvSpPr txBox="1"/>
          <p:nvPr/>
        </p:nvSpPr>
        <p:spPr>
          <a:xfrm>
            <a:off x="4540102" y="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МБДОУ №97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B7CE9A-BD05-C04B-89F6-64E32137B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472" y="184666"/>
            <a:ext cx="2998380" cy="297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0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924B90-2ED5-A648-8791-AE7919FB8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7" y="1244009"/>
            <a:ext cx="5131981" cy="49866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BA45B3-D3B2-C348-9A19-E865E301F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325" y="1589567"/>
            <a:ext cx="5514754" cy="493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68B4C6-691A-2F4F-861A-E45A5079D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87" b="10698"/>
          <a:stretch/>
        </p:blipFill>
        <p:spPr>
          <a:xfrm>
            <a:off x="276445" y="861237"/>
            <a:ext cx="5433237" cy="52312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9E23CF-529A-354A-AA51-C25380BA5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61"/>
          <a:stretch/>
        </p:blipFill>
        <p:spPr>
          <a:xfrm>
            <a:off x="6103088" y="1403498"/>
            <a:ext cx="5847907" cy="52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7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737BF1-6BB1-A040-BAAC-56DDFD84F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8" r="4011"/>
          <a:stretch/>
        </p:blipFill>
        <p:spPr>
          <a:xfrm>
            <a:off x="3200401" y="1935126"/>
            <a:ext cx="4997302" cy="50079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247118-4B7D-3B40-9ED7-ECF83EA34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27" r="17650"/>
          <a:stretch/>
        </p:blipFill>
        <p:spPr>
          <a:xfrm>
            <a:off x="8325293" y="616688"/>
            <a:ext cx="3788734" cy="52312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7FB161-FBCF-774F-8007-484F9B559B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22" t="11473" r="30736" b="13179"/>
          <a:stretch/>
        </p:blipFill>
        <p:spPr>
          <a:xfrm>
            <a:off x="297714" y="297712"/>
            <a:ext cx="4338083" cy="516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1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4B2DB0-8E62-A047-B674-3A4D1F872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7" y="1254639"/>
            <a:ext cx="5812466" cy="53907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C04C3E-64D9-B241-8177-F315A835E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86"/>
          <a:stretch/>
        </p:blipFill>
        <p:spPr>
          <a:xfrm>
            <a:off x="6156251" y="754909"/>
            <a:ext cx="5816010" cy="539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5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C2B543-03F5-5F4B-9A9B-772376D9C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20" y="776177"/>
            <a:ext cx="4918001" cy="59861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645AF-64E0-D840-9E44-78731B3E5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12"/>
          <a:stretch/>
        </p:blipFill>
        <p:spPr>
          <a:xfrm>
            <a:off x="5443870" y="584791"/>
            <a:ext cx="6517757" cy="598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6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47A917-CE60-AE47-B52A-5E52A28A4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8" r="22015" b="8837"/>
          <a:stretch/>
        </p:blipFill>
        <p:spPr>
          <a:xfrm>
            <a:off x="74428" y="308345"/>
            <a:ext cx="4986670" cy="62519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DD3C2-CA33-0C4B-9244-14B7D0F032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2"/>
          <a:stretch/>
        </p:blipFill>
        <p:spPr>
          <a:xfrm>
            <a:off x="5231217" y="595423"/>
            <a:ext cx="6772941" cy="62625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197627-7D2D-5A48-83C2-06A87728EF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22" t="11473" r="25271"/>
          <a:stretch/>
        </p:blipFill>
        <p:spPr>
          <a:xfrm>
            <a:off x="3519377" y="786809"/>
            <a:ext cx="4837814" cy="60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4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5D1AD4-6E7F-E945-B85B-1D2715C0B722}"/>
              </a:ext>
            </a:extLst>
          </p:cNvPr>
          <p:cNvSpPr txBox="1"/>
          <p:nvPr/>
        </p:nvSpPr>
        <p:spPr>
          <a:xfrm>
            <a:off x="95693" y="1658679"/>
            <a:ext cx="11986680" cy="11398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6600" dirty="0"/>
              <a:t>Спасибо за внимание</a:t>
            </a:r>
            <a:r>
              <a:rPr lang="en-US" sz="6600" dirty="0"/>
              <a:t>.</a:t>
            </a:r>
            <a:endParaRPr lang="ru-RU" sz="6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F2249F-64B4-AB4F-B7CE-E33EDB997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1" y="3104707"/>
            <a:ext cx="4199860" cy="358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77799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44</TotalTime>
  <Words>30</Words>
  <Application>Microsoft Macintosh PowerPoint</Application>
  <PresentationFormat>Широкоэкранный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Берлин</vt:lpstr>
      <vt:lpstr>Лего-конструирование в старшей группе.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Лего-конструирование в старшей группе.</dc:title>
  <dc:creator>Microsoft Office User</dc:creator>
  <cp:lastModifiedBy>Microsoft Office User</cp:lastModifiedBy>
  <cp:revision>5</cp:revision>
  <dcterms:created xsi:type="dcterms:W3CDTF">2021-07-22T02:10:16Z</dcterms:created>
  <dcterms:modified xsi:type="dcterms:W3CDTF">2021-07-22T02:54:52Z</dcterms:modified>
</cp:coreProperties>
</file>