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C250-E100-2F44-B284-2916C40EF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0195" y="609668"/>
            <a:ext cx="8689976" cy="250921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“</a:t>
            </a:r>
            <a:r>
              <a:rPr lang="ru-RU" sz="6000" dirty="0">
                <a:solidFill>
                  <a:srgbClr val="0070C0"/>
                </a:solidFill>
              </a:rPr>
              <a:t>ЭКСПЕРИМЕНТЫ С ВОДОЙ</a:t>
            </a:r>
            <a:r>
              <a:rPr lang="en-US" sz="6000" dirty="0">
                <a:solidFill>
                  <a:srgbClr val="0070C0"/>
                </a:solidFill>
              </a:rPr>
              <a:t>”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FDB19F-5F83-C045-8396-780FD6EB3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75098" y="3886200"/>
            <a:ext cx="11972261" cy="622005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Подготовила и провела</a:t>
            </a:r>
            <a:r>
              <a:rPr lang="en-US" dirty="0">
                <a:solidFill>
                  <a:srgbClr val="00B0F0"/>
                </a:solidFill>
              </a:rPr>
              <a:t>: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Будникова</a:t>
            </a:r>
            <a:r>
              <a:rPr lang="ru-RU" dirty="0">
                <a:solidFill>
                  <a:srgbClr val="00B0F0"/>
                </a:solidFill>
              </a:rPr>
              <a:t> Т</a:t>
            </a:r>
            <a:r>
              <a:rPr lang="en-US" dirty="0">
                <a:solidFill>
                  <a:srgbClr val="00B0F0"/>
                </a:solidFill>
              </a:rPr>
              <a:t>.</a:t>
            </a:r>
            <a:r>
              <a:rPr lang="ru-RU" dirty="0">
                <a:solidFill>
                  <a:srgbClr val="00B0F0"/>
                </a:solidFill>
              </a:rPr>
              <a:t>В</a:t>
            </a:r>
            <a:r>
              <a:rPr lang="en-US" dirty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4A057-83CD-C14A-BD7B-BFCEA6DE086E}"/>
              </a:ext>
            </a:extLst>
          </p:cNvPr>
          <p:cNvSpPr txBox="1"/>
          <p:nvPr/>
        </p:nvSpPr>
        <p:spPr>
          <a:xfrm>
            <a:off x="552893" y="4401879"/>
            <a:ext cx="1965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Дети 12 группы</a:t>
            </a:r>
            <a:r>
              <a:rPr lang="en-US" sz="2000" dirty="0">
                <a:solidFill>
                  <a:srgbClr val="00B0F0"/>
                </a:solidFill>
              </a:rPr>
              <a:t>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C29EE-BA2E-9C4D-9461-3CD1920517D6}"/>
              </a:ext>
            </a:extLst>
          </p:cNvPr>
          <p:cNvSpPr txBox="1"/>
          <p:nvPr/>
        </p:nvSpPr>
        <p:spPr>
          <a:xfrm>
            <a:off x="5231219" y="654965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2021г</a:t>
            </a:r>
          </a:p>
        </p:txBody>
      </p:sp>
    </p:spTree>
    <p:extLst>
      <p:ext uri="{BB962C8B-B14F-4D97-AF65-F5344CB8AC3E}">
        <p14:creationId xmlns:p14="http://schemas.microsoft.com/office/powerpoint/2010/main" val="332998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8151A-C73F-2345-B83B-7A93B143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3"/>
          <a:stretch/>
        </p:blipFill>
        <p:spPr>
          <a:xfrm>
            <a:off x="6682121" y="297712"/>
            <a:ext cx="5143500" cy="6177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8DF7A-1749-5E45-8C10-B50D509F1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1"/>
          <a:stretch/>
        </p:blipFill>
        <p:spPr>
          <a:xfrm>
            <a:off x="674724" y="239233"/>
            <a:ext cx="5143500" cy="65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B98D38-01A9-CC41-92B7-B0067A4E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56FA5-D4FC-5540-BD4F-C5B9753D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8"/>
          <a:stretch/>
        </p:blipFill>
        <p:spPr>
          <a:xfrm>
            <a:off x="632194" y="584791"/>
            <a:ext cx="5143500" cy="60605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3FD28-8E37-A747-8599-A634A353C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7"/>
          <a:stretch/>
        </p:blipFill>
        <p:spPr>
          <a:xfrm>
            <a:off x="6235553" y="212652"/>
            <a:ext cx="5143500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0CA95-BE80-264D-B4EA-9A9D1B9EB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FA838-8036-7546-B773-54182752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9DC23-BD37-5D4D-BB2D-B8922A0D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F48A8-2698-3747-8157-7130F111E749}"/>
              </a:ext>
            </a:extLst>
          </p:cNvPr>
          <p:cNvSpPr txBox="1"/>
          <p:nvPr/>
        </p:nvSpPr>
        <p:spPr>
          <a:xfrm>
            <a:off x="2551813" y="2179675"/>
            <a:ext cx="701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dirty="0">
                <a:solidFill>
                  <a:srgbClr val="00B0F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433959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20</TotalTime>
  <Words>23</Words>
  <Application>Microsoft Macintosh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“ЭКСПЕРИМЕНТЫ С ВОДОЙ”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“ЭКСПЕРИМЕНТЫ С ВОДОЙ”</dc:title>
  <dc:creator>Microsoft Office User</dc:creator>
  <cp:lastModifiedBy>Microsoft Office User</cp:lastModifiedBy>
  <cp:revision>3</cp:revision>
  <dcterms:created xsi:type="dcterms:W3CDTF">2021-07-19T07:30:55Z</dcterms:created>
  <dcterms:modified xsi:type="dcterms:W3CDTF">2021-07-19T07:51:30Z</dcterms:modified>
</cp:coreProperties>
</file>